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660" r:id="rId5"/>
  </p:sldMasterIdLst>
  <p:notesMasterIdLst>
    <p:notesMasterId r:id="rId10"/>
  </p:notesMasterIdLst>
  <p:sldIdLst>
    <p:sldId id="256" r:id="rId6"/>
    <p:sldId id="783" r:id="rId7"/>
    <p:sldId id="775" r:id="rId8"/>
    <p:sldId id="78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76BD"/>
    <a:srgbClr val="6A737B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42B690-CB17-403B-8E98-80728B5F72D3}" v="56" dt="2023-11-15T14:41:51.4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18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yron Clayton" userId="9e3eee9c-05b7-4901-ad32-b1ffe5ddf296" providerId="ADAL" clId="{FF42B690-CB17-403B-8E98-80728B5F72D3}"/>
    <pc:docChg chg="undo custSel addSld delSld modSld sldOrd">
      <pc:chgData name="Byron Clayton" userId="9e3eee9c-05b7-4901-ad32-b1ffe5ddf296" providerId="ADAL" clId="{FF42B690-CB17-403B-8E98-80728B5F72D3}" dt="2024-04-02T18:10:42.814" v="461" actId="20577"/>
      <pc:docMkLst>
        <pc:docMk/>
      </pc:docMkLst>
      <pc:sldChg chg="del">
        <pc:chgData name="Byron Clayton" userId="9e3eee9c-05b7-4901-ad32-b1ffe5ddf296" providerId="ADAL" clId="{FF42B690-CB17-403B-8E98-80728B5F72D3}" dt="2023-11-15T14:35:28.482" v="268" actId="47"/>
        <pc:sldMkLst>
          <pc:docMk/>
          <pc:sldMk cId="3831349979" sldId="764"/>
        </pc:sldMkLst>
      </pc:sldChg>
      <pc:sldChg chg="modSp mod">
        <pc:chgData name="Byron Clayton" userId="9e3eee9c-05b7-4901-ad32-b1ffe5ddf296" providerId="ADAL" clId="{FF42B690-CB17-403B-8E98-80728B5F72D3}" dt="2024-04-02T18:10:42.814" v="461" actId="20577"/>
        <pc:sldMkLst>
          <pc:docMk/>
          <pc:sldMk cId="3624610363" sldId="775"/>
        </pc:sldMkLst>
        <pc:spChg chg="mod">
          <ac:chgData name="Byron Clayton" userId="9e3eee9c-05b7-4901-ad32-b1ffe5ddf296" providerId="ADAL" clId="{FF42B690-CB17-403B-8E98-80728B5F72D3}" dt="2024-04-02T18:10:42.814" v="461" actId="20577"/>
          <ac:spMkLst>
            <pc:docMk/>
            <pc:sldMk cId="3624610363" sldId="775"/>
            <ac:spMk id="2" creationId="{D8D33929-8AD9-4AAC-862C-3911EDB9EB78}"/>
          </ac:spMkLst>
        </pc:spChg>
        <pc:spChg chg="mod">
          <ac:chgData name="Byron Clayton" userId="9e3eee9c-05b7-4901-ad32-b1ffe5ddf296" providerId="ADAL" clId="{FF42B690-CB17-403B-8E98-80728B5F72D3}" dt="2023-11-15T20:58:45.116" v="453" actId="20577"/>
          <ac:spMkLst>
            <pc:docMk/>
            <pc:sldMk cId="3624610363" sldId="775"/>
            <ac:spMk id="20" creationId="{F007ECB1-F51C-6453-F552-A4DD288D68DE}"/>
          </ac:spMkLst>
        </pc:spChg>
      </pc:sldChg>
      <pc:sldChg chg="del">
        <pc:chgData name="Byron Clayton" userId="9e3eee9c-05b7-4901-ad32-b1ffe5ddf296" providerId="ADAL" clId="{FF42B690-CB17-403B-8E98-80728B5F72D3}" dt="2023-11-15T14:09:32.448" v="21" actId="47"/>
        <pc:sldMkLst>
          <pc:docMk/>
          <pc:sldMk cId="1646446217" sldId="782"/>
        </pc:sldMkLst>
      </pc:sldChg>
      <pc:sldChg chg="modSp mod">
        <pc:chgData name="Byron Clayton" userId="9e3eee9c-05b7-4901-ad32-b1ffe5ddf296" providerId="ADAL" clId="{FF42B690-CB17-403B-8E98-80728B5F72D3}" dt="2023-11-15T14:41:35.994" v="425" actId="20577"/>
        <pc:sldMkLst>
          <pc:docMk/>
          <pc:sldMk cId="3020665503" sldId="783"/>
        </pc:sldMkLst>
        <pc:spChg chg="mod">
          <ac:chgData name="Byron Clayton" userId="9e3eee9c-05b7-4901-ad32-b1ffe5ddf296" providerId="ADAL" clId="{FF42B690-CB17-403B-8E98-80728B5F72D3}" dt="2023-11-15T14:06:46.871" v="6" actId="339"/>
          <ac:spMkLst>
            <pc:docMk/>
            <pc:sldMk cId="3020665503" sldId="783"/>
            <ac:spMk id="6" creationId="{2EF9E7AB-7352-CE04-5CBC-40F46EADE2D0}"/>
          </ac:spMkLst>
        </pc:spChg>
        <pc:graphicFrameChg chg="mod">
          <ac:chgData name="Byron Clayton" userId="9e3eee9c-05b7-4901-ad32-b1ffe5ddf296" providerId="ADAL" clId="{FF42B690-CB17-403B-8E98-80728B5F72D3}" dt="2023-11-15T14:41:35.994" v="425" actId="20577"/>
          <ac:graphicFrameMkLst>
            <pc:docMk/>
            <pc:sldMk cId="3020665503" sldId="783"/>
            <ac:graphicFrameMk id="5" creationId="{DA206017-FA24-407E-C5D0-5B029ECEA61C}"/>
          </ac:graphicFrameMkLst>
        </pc:graphicFrameChg>
      </pc:sldChg>
      <pc:sldChg chg="addSp delSp modSp add mod ord">
        <pc:chgData name="Byron Clayton" userId="9e3eee9c-05b7-4901-ad32-b1ffe5ddf296" providerId="ADAL" clId="{FF42B690-CB17-403B-8E98-80728B5F72D3}" dt="2023-11-15T14:40:05.051" v="387" actId="20577"/>
        <pc:sldMkLst>
          <pc:docMk/>
          <pc:sldMk cId="4157978126" sldId="784"/>
        </pc:sldMkLst>
        <pc:spChg chg="mod">
          <ac:chgData name="Byron Clayton" userId="9e3eee9c-05b7-4901-ad32-b1ffe5ddf296" providerId="ADAL" clId="{FF42B690-CB17-403B-8E98-80728B5F72D3}" dt="2023-11-15T14:10:33.047" v="26" actId="1076"/>
          <ac:spMkLst>
            <pc:docMk/>
            <pc:sldMk cId="4157978126" sldId="784"/>
            <ac:spMk id="5" creationId="{1631E7A2-F7CB-42C1-6752-2E6A6D8BC52D}"/>
          </ac:spMkLst>
        </pc:spChg>
        <pc:spChg chg="add del mod">
          <ac:chgData name="Byron Clayton" userId="9e3eee9c-05b7-4901-ad32-b1ffe5ddf296" providerId="ADAL" clId="{FF42B690-CB17-403B-8E98-80728B5F72D3}" dt="2023-11-15T14:33:32.973" v="185" actId="478"/>
          <ac:spMkLst>
            <pc:docMk/>
            <pc:sldMk cId="4157978126" sldId="784"/>
            <ac:spMk id="6" creationId="{E5330A70-AE67-4330-FFA7-FDC85898BFF0}"/>
          </ac:spMkLst>
        </pc:spChg>
        <pc:spChg chg="add mod">
          <ac:chgData name="Byron Clayton" userId="9e3eee9c-05b7-4901-ad32-b1ffe5ddf296" providerId="ADAL" clId="{FF42B690-CB17-403B-8E98-80728B5F72D3}" dt="2023-11-15T14:38:59.245" v="343" actId="1076"/>
          <ac:spMkLst>
            <pc:docMk/>
            <pc:sldMk cId="4157978126" sldId="784"/>
            <ac:spMk id="7" creationId="{17C8CECC-A30F-B724-4D33-AD552679E4C5}"/>
          </ac:spMkLst>
        </pc:spChg>
        <pc:spChg chg="add mod">
          <ac:chgData name="Byron Clayton" userId="9e3eee9c-05b7-4901-ad32-b1ffe5ddf296" providerId="ADAL" clId="{FF42B690-CB17-403B-8E98-80728B5F72D3}" dt="2023-11-15T14:40:05.051" v="387" actId="20577"/>
          <ac:spMkLst>
            <pc:docMk/>
            <pc:sldMk cId="4157978126" sldId="784"/>
            <ac:spMk id="8" creationId="{4D657167-A116-F1DF-AE99-BCF2734F906F}"/>
          </ac:spMkLst>
        </pc:spChg>
        <pc:spChg chg="add mod">
          <ac:chgData name="Byron Clayton" userId="9e3eee9c-05b7-4901-ad32-b1ffe5ddf296" providerId="ADAL" clId="{FF42B690-CB17-403B-8E98-80728B5F72D3}" dt="2023-11-15T14:38:45.696" v="341" actId="1076"/>
          <ac:spMkLst>
            <pc:docMk/>
            <pc:sldMk cId="4157978126" sldId="784"/>
            <ac:spMk id="9" creationId="{24DE2B80-6A97-C003-A083-C41AEE61B555}"/>
          </ac:spMkLst>
        </pc:spChg>
        <pc:spChg chg="add del mod">
          <ac:chgData name="Byron Clayton" userId="9e3eee9c-05b7-4901-ad32-b1ffe5ddf296" providerId="ADAL" clId="{FF42B690-CB17-403B-8E98-80728B5F72D3}" dt="2023-11-15T14:33:31.230" v="184" actId="478"/>
          <ac:spMkLst>
            <pc:docMk/>
            <pc:sldMk cId="4157978126" sldId="784"/>
            <ac:spMk id="10" creationId="{38710BAF-B294-56B1-5655-F7CB2177CDDB}"/>
          </ac:spMkLst>
        </pc:spChg>
        <pc:spChg chg="add mod">
          <ac:chgData name="Byron Clayton" userId="9e3eee9c-05b7-4901-ad32-b1ffe5ddf296" providerId="ADAL" clId="{FF42B690-CB17-403B-8E98-80728B5F72D3}" dt="2023-11-15T14:38:41.308" v="340" actId="1076"/>
          <ac:spMkLst>
            <pc:docMk/>
            <pc:sldMk cId="4157978126" sldId="784"/>
            <ac:spMk id="11" creationId="{F6437960-16C1-660A-263E-64B440ABA304}"/>
          </ac:spMkLst>
        </pc:spChg>
        <pc:picChg chg="add mod">
          <ac:chgData name="Byron Clayton" userId="9e3eee9c-05b7-4901-ad32-b1ffe5ddf296" providerId="ADAL" clId="{FF42B690-CB17-403B-8E98-80728B5F72D3}" dt="2023-11-15T14:35:41.966" v="269" actId="1076"/>
          <ac:picMkLst>
            <pc:docMk/>
            <pc:sldMk cId="4157978126" sldId="784"/>
            <ac:picMk id="4" creationId="{CE19A254-1698-2EFC-B416-6D95BC7D1AF9}"/>
          </ac:picMkLst>
        </pc:picChg>
      </pc:sldChg>
      <pc:sldChg chg="addSp delSp modSp add del mod">
        <pc:chgData name="Byron Clayton" userId="9e3eee9c-05b7-4901-ad32-b1ffe5ddf296" providerId="ADAL" clId="{FF42B690-CB17-403B-8E98-80728B5F72D3}" dt="2023-11-15T14:40:17.090" v="388" actId="47"/>
        <pc:sldMkLst>
          <pc:docMk/>
          <pc:sldMk cId="2080087855" sldId="785"/>
        </pc:sldMkLst>
        <pc:picChg chg="del">
          <ac:chgData name="Byron Clayton" userId="9e3eee9c-05b7-4901-ad32-b1ffe5ddf296" providerId="ADAL" clId="{FF42B690-CB17-403B-8E98-80728B5F72D3}" dt="2023-11-15T14:30:26.540" v="35" actId="478"/>
          <ac:picMkLst>
            <pc:docMk/>
            <pc:sldMk cId="2080087855" sldId="785"/>
            <ac:picMk id="4" creationId="{CE19A254-1698-2EFC-B416-6D95BC7D1AF9}"/>
          </ac:picMkLst>
        </pc:picChg>
        <pc:picChg chg="add mod">
          <ac:chgData name="Byron Clayton" userId="9e3eee9c-05b7-4901-ad32-b1ffe5ddf296" providerId="ADAL" clId="{FF42B690-CB17-403B-8E98-80728B5F72D3}" dt="2023-11-15T14:30:35.774" v="38" actId="1076"/>
          <ac:picMkLst>
            <pc:docMk/>
            <pc:sldMk cId="2080087855" sldId="785"/>
            <ac:picMk id="6" creationId="{ACE31E34-546F-1827-D119-CA710AADC47D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D51743-6DE1-4A08-9437-560A8DCC0A4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2BD39C-2DAA-47CA-BE75-7DA5E7688B64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/>
            <a:t>Pay &amp; Benefits</a:t>
          </a:r>
        </a:p>
      </dgm:t>
    </dgm:pt>
    <dgm:pt modelId="{34140C61-CEDF-4303-ABEF-575C522DB3C7}" type="parTrans" cxnId="{5C71FBD2-9FBB-445F-BE18-6FC56E9F10FC}">
      <dgm:prSet/>
      <dgm:spPr/>
      <dgm:t>
        <a:bodyPr/>
        <a:lstStyle/>
        <a:p>
          <a:endParaRPr lang="en-US"/>
        </a:p>
      </dgm:t>
    </dgm:pt>
    <dgm:pt modelId="{AE87D9F3-C0B8-41EF-8ACA-EAFE003F9293}" type="sibTrans" cxnId="{5C71FBD2-9FBB-445F-BE18-6FC56E9F10FC}">
      <dgm:prSet/>
      <dgm:spPr/>
      <dgm:t>
        <a:bodyPr/>
        <a:lstStyle/>
        <a:p>
          <a:endParaRPr lang="en-US"/>
        </a:p>
      </dgm:t>
    </dgm:pt>
    <dgm:pt modelId="{D0E25CEC-5676-4082-ABBA-3F753BB0B708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/>
            <a:t>Wages</a:t>
          </a:r>
        </a:p>
      </dgm:t>
    </dgm:pt>
    <dgm:pt modelId="{CE94B253-32B5-4E50-9851-B6903D823AFA}" type="parTrans" cxnId="{B1557B67-2608-415F-AB8B-C1676B8DBBD9}">
      <dgm:prSet/>
      <dgm:spPr/>
      <dgm:t>
        <a:bodyPr/>
        <a:lstStyle/>
        <a:p>
          <a:endParaRPr lang="en-US"/>
        </a:p>
      </dgm:t>
    </dgm:pt>
    <dgm:pt modelId="{F039C3F8-F056-44E5-BEB2-B20807DCF377}" type="sibTrans" cxnId="{B1557B67-2608-415F-AB8B-C1676B8DBBD9}">
      <dgm:prSet/>
      <dgm:spPr/>
      <dgm:t>
        <a:bodyPr/>
        <a:lstStyle/>
        <a:p>
          <a:endParaRPr lang="en-US"/>
        </a:p>
      </dgm:t>
    </dgm:pt>
    <dgm:pt modelId="{62B3E554-E0A7-4CEC-9080-C8D5DAA12251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/>
            <a:t>Supplemental Wages</a:t>
          </a:r>
        </a:p>
      </dgm:t>
    </dgm:pt>
    <dgm:pt modelId="{12B9BAD0-235F-4C35-B176-99F41DF299EB}" type="parTrans" cxnId="{04D77061-B831-4F18-BD56-9A5DE5E39A1A}">
      <dgm:prSet/>
      <dgm:spPr/>
      <dgm:t>
        <a:bodyPr/>
        <a:lstStyle/>
        <a:p>
          <a:endParaRPr lang="en-US"/>
        </a:p>
      </dgm:t>
    </dgm:pt>
    <dgm:pt modelId="{1F3568F0-7A56-4A20-91CC-4766F7E95B1D}" type="sibTrans" cxnId="{04D77061-B831-4F18-BD56-9A5DE5E39A1A}">
      <dgm:prSet/>
      <dgm:spPr/>
      <dgm:t>
        <a:bodyPr/>
        <a:lstStyle/>
        <a:p>
          <a:endParaRPr lang="en-US"/>
        </a:p>
      </dgm:t>
    </dgm:pt>
    <dgm:pt modelId="{7905BCA0-16BD-4693-9EE2-803A9FEF6B68}">
      <dgm:prSet phldrT="[Text]"/>
      <dgm:spPr>
        <a:solidFill>
          <a:schemeClr val="accent6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/>
            <a:t>Career Training &amp; Advancement</a:t>
          </a:r>
        </a:p>
      </dgm:t>
    </dgm:pt>
    <dgm:pt modelId="{3A78ED35-A955-489E-95D2-B3E2160EDDA5}" type="parTrans" cxnId="{B5E2D504-1DA8-4000-9C78-E4FDDFA804B5}">
      <dgm:prSet/>
      <dgm:spPr/>
      <dgm:t>
        <a:bodyPr/>
        <a:lstStyle/>
        <a:p>
          <a:endParaRPr lang="en-US"/>
        </a:p>
      </dgm:t>
    </dgm:pt>
    <dgm:pt modelId="{8DA29D21-232F-4D9B-8B99-EF179D3C9A08}" type="sibTrans" cxnId="{B5E2D504-1DA8-4000-9C78-E4FDDFA804B5}">
      <dgm:prSet/>
      <dgm:spPr/>
      <dgm:t>
        <a:bodyPr/>
        <a:lstStyle/>
        <a:p>
          <a:endParaRPr lang="en-US"/>
        </a:p>
      </dgm:t>
    </dgm:pt>
    <dgm:pt modelId="{B33137C5-BF4C-472B-8A53-1DD4B21C1578}">
      <dgm:prSet phldrT="[Text]"/>
      <dgm:spPr>
        <a:ln>
          <a:solidFill>
            <a:schemeClr val="accent6">
              <a:lumMod val="75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/>
            <a:t>Career Training</a:t>
          </a:r>
        </a:p>
      </dgm:t>
    </dgm:pt>
    <dgm:pt modelId="{AA77AA4E-FF71-44E7-8F20-6CD3ADC1D8B0}" type="parTrans" cxnId="{695223E6-C482-47E8-AF65-0DC6999DD6F3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EE201331-99F2-459C-AD1A-44B62BD9DC23}" type="sibTrans" cxnId="{695223E6-C482-47E8-AF65-0DC6999DD6F3}">
      <dgm:prSet/>
      <dgm:spPr/>
      <dgm:t>
        <a:bodyPr/>
        <a:lstStyle/>
        <a:p>
          <a:endParaRPr lang="en-US"/>
        </a:p>
      </dgm:t>
    </dgm:pt>
    <dgm:pt modelId="{1FF4406F-7DBA-4F92-B4BD-EF176B89671C}">
      <dgm:prSet phldrT="[Text]"/>
      <dgm:spPr>
        <a:ln>
          <a:solidFill>
            <a:schemeClr val="accent6">
              <a:lumMod val="75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/>
            <a:t>Career Advancement </a:t>
          </a:r>
        </a:p>
      </dgm:t>
    </dgm:pt>
    <dgm:pt modelId="{1A844EE4-C8AC-4770-8D34-C5859E69213A}" type="parTrans" cxnId="{D057C878-D3F4-4FC5-863F-CFE731179950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03490513-0535-4DB4-8402-D87C0ABC1F28}" type="sibTrans" cxnId="{D057C878-D3F4-4FC5-863F-CFE731179950}">
      <dgm:prSet/>
      <dgm:spPr/>
      <dgm:t>
        <a:bodyPr/>
        <a:lstStyle/>
        <a:p>
          <a:endParaRPr lang="en-US"/>
        </a:p>
      </dgm:t>
    </dgm:pt>
    <dgm:pt modelId="{071AEBE2-B132-4987-BFDD-21B55820072B}">
      <dgm:prSet phldrT="[Text]"/>
      <dgm:spPr>
        <a:solidFill>
          <a:srgbClr val="00B05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/>
            <a:t>Organizational Culture &amp; Environment</a:t>
          </a:r>
        </a:p>
      </dgm:t>
    </dgm:pt>
    <dgm:pt modelId="{F09E4F71-1643-4759-8F5F-23D5527899CA}" type="parTrans" cxnId="{E47536A0-C86B-433D-A7F7-70F5F29E14FD}">
      <dgm:prSet/>
      <dgm:spPr/>
      <dgm:t>
        <a:bodyPr/>
        <a:lstStyle/>
        <a:p>
          <a:endParaRPr lang="en-US"/>
        </a:p>
      </dgm:t>
    </dgm:pt>
    <dgm:pt modelId="{214329F7-6CE0-493E-ADE8-3B691AD4BA02}" type="sibTrans" cxnId="{E47536A0-C86B-433D-A7F7-70F5F29E14FD}">
      <dgm:prSet/>
      <dgm:spPr/>
      <dgm:t>
        <a:bodyPr/>
        <a:lstStyle/>
        <a:p>
          <a:endParaRPr lang="en-US"/>
        </a:p>
      </dgm:t>
    </dgm:pt>
    <dgm:pt modelId="{9A39F46F-E585-40DB-85BC-F4D9C392AB15}">
      <dgm:prSet phldrT="[Text]"/>
      <dgm:spPr>
        <a:solidFill>
          <a:srgbClr val="00B0F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/>
            <a:t>Employee &amp; Family Support</a:t>
          </a:r>
        </a:p>
      </dgm:t>
    </dgm:pt>
    <dgm:pt modelId="{33CDB1E1-C97B-41AE-87FA-5D74712AF62A}" type="parTrans" cxnId="{7294F708-D251-487E-915C-D064AC20EA12}">
      <dgm:prSet/>
      <dgm:spPr/>
      <dgm:t>
        <a:bodyPr/>
        <a:lstStyle/>
        <a:p>
          <a:endParaRPr lang="en-US"/>
        </a:p>
      </dgm:t>
    </dgm:pt>
    <dgm:pt modelId="{37CCACCD-FB30-4F3B-869A-E5639D3C326B}" type="sibTrans" cxnId="{7294F708-D251-487E-915C-D064AC20EA12}">
      <dgm:prSet/>
      <dgm:spPr/>
      <dgm:t>
        <a:bodyPr/>
        <a:lstStyle/>
        <a:p>
          <a:endParaRPr lang="en-US"/>
        </a:p>
      </dgm:t>
    </dgm:pt>
    <dgm:pt modelId="{9C0E2477-B2CD-4679-830F-4873927E27AA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/>
            <a:t>Benefits</a:t>
          </a:r>
        </a:p>
      </dgm:t>
    </dgm:pt>
    <dgm:pt modelId="{92B666F2-AACD-445B-A4D6-05EA1DF35930}" type="parTrans" cxnId="{6962EEC0-A3AD-45F1-BA9A-16ED3695675F}">
      <dgm:prSet/>
      <dgm:spPr/>
      <dgm:t>
        <a:bodyPr/>
        <a:lstStyle/>
        <a:p>
          <a:endParaRPr lang="en-US"/>
        </a:p>
      </dgm:t>
    </dgm:pt>
    <dgm:pt modelId="{AF300931-3052-4B1A-BAF1-3F4B260612E6}" type="sibTrans" cxnId="{6962EEC0-A3AD-45F1-BA9A-16ED3695675F}">
      <dgm:prSet/>
      <dgm:spPr/>
      <dgm:t>
        <a:bodyPr/>
        <a:lstStyle/>
        <a:p>
          <a:endParaRPr lang="en-US"/>
        </a:p>
      </dgm:t>
    </dgm:pt>
    <dgm:pt modelId="{4878D08C-C1AC-4EF1-ACA7-81C24980F5D9}">
      <dgm:prSet phldrT="[Text]"/>
      <dgm:spPr>
        <a:ln>
          <a:solidFill>
            <a:srgbClr val="00B05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/>
            <a:t>Work Schedule</a:t>
          </a:r>
        </a:p>
      </dgm:t>
    </dgm:pt>
    <dgm:pt modelId="{36AC2755-F252-493D-93EF-97F2563A1071}" type="parTrans" cxnId="{51402276-043F-48DC-9C01-20424150AC54}">
      <dgm:prSet/>
      <dgm:spPr>
        <a:ln>
          <a:solidFill>
            <a:srgbClr val="00B050"/>
          </a:solidFill>
        </a:ln>
      </dgm:spPr>
      <dgm:t>
        <a:bodyPr/>
        <a:lstStyle/>
        <a:p>
          <a:endParaRPr lang="en-US"/>
        </a:p>
      </dgm:t>
    </dgm:pt>
    <dgm:pt modelId="{2BDCF5CC-39A0-4658-9AD9-608BC0FA5D68}" type="sibTrans" cxnId="{51402276-043F-48DC-9C01-20424150AC54}">
      <dgm:prSet/>
      <dgm:spPr/>
      <dgm:t>
        <a:bodyPr/>
        <a:lstStyle/>
        <a:p>
          <a:endParaRPr lang="en-US"/>
        </a:p>
      </dgm:t>
    </dgm:pt>
    <dgm:pt modelId="{8C113F53-907A-436A-973A-BA1F0F080A96}">
      <dgm:prSet phldrT="[Text]"/>
      <dgm:spPr>
        <a:ln>
          <a:solidFill>
            <a:srgbClr val="00B05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/>
            <a:t>Workplace Safety &amp; Security</a:t>
          </a:r>
        </a:p>
      </dgm:t>
    </dgm:pt>
    <dgm:pt modelId="{5AF16F99-772B-4A02-BA3E-C0FECDBF0DA1}" type="parTrans" cxnId="{FC3E1564-7D15-4008-B437-4AA7593707DB}">
      <dgm:prSet/>
      <dgm:spPr>
        <a:ln>
          <a:solidFill>
            <a:srgbClr val="00B050"/>
          </a:solidFill>
        </a:ln>
      </dgm:spPr>
      <dgm:t>
        <a:bodyPr/>
        <a:lstStyle/>
        <a:p>
          <a:endParaRPr lang="en-US"/>
        </a:p>
      </dgm:t>
    </dgm:pt>
    <dgm:pt modelId="{1A339C2C-9294-44CF-83E1-E3EFDD2154FA}" type="sibTrans" cxnId="{FC3E1564-7D15-4008-B437-4AA7593707DB}">
      <dgm:prSet/>
      <dgm:spPr/>
      <dgm:t>
        <a:bodyPr/>
        <a:lstStyle/>
        <a:p>
          <a:endParaRPr lang="en-US"/>
        </a:p>
      </dgm:t>
    </dgm:pt>
    <dgm:pt modelId="{DD288444-0CF7-43ED-B306-0517ED4DA7FC}">
      <dgm:prSet phldrT="[Text]"/>
      <dgm:spPr>
        <a:ln>
          <a:solidFill>
            <a:srgbClr val="00B05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/>
            <a:t>Voice &amp; Representation</a:t>
          </a:r>
        </a:p>
      </dgm:t>
    </dgm:pt>
    <dgm:pt modelId="{50F0DD0A-D49E-415D-9338-FD158927F236}" type="parTrans" cxnId="{1C84599D-7CE5-4738-B6DF-1403A1442CDE}">
      <dgm:prSet/>
      <dgm:spPr>
        <a:ln>
          <a:solidFill>
            <a:srgbClr val="00B050"/>
          </a:solidFill>
        </a:ln>
      </dgm:spPr>
      <dgm:t>
        <a:bodyPr/>
        <a:lstStyle/>
        <a:p>
          <a:endParaRPr lang="en-US"/>
        </a:p>
      </dgm:t>
    </dgm:pt>
    <dgm:pt modelId="{CAFCC9F3-9FC5-4717-B33B-13B14BB4EF20}" type="sibTrans" cxnId="{1C84599D-7CE5-4738-B6DF-1403A1442CDE}">
      <dgm:prSet/>
      <dgm:spPr/>
      <dgm:t>
        <a:bodyPr/>
        <a:lstStyle/>
        <a:p>
          <a:endParaRPr lang="en-US"/>
        </a:p>
      </dgm:t>
    </dgm:pt>
    <dgm:pt modelId="{DF804752-E324-432D-9F4B-159DE655D8AC}">
      <dgm:prSet phldrT="[Text]"/>
      <dgm:spPr>
        <a:ln>
          <a:solidFill>
            <a:srgbClr val="00B0F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/>
            <a:t>Work-Life Balance</a:t>
          </a:r>
        </a:p>
      </dgm:t>
    </dgm:pt>
    <dgm:pt modelId="{FBEC1F00-D00E-42A9-861B-4A90B560CFB6}" type="parTrans" cxnId="{28B9737D-59E3-49AE-ADAF-2BD059A6B9A0}">
      <dgm:prSet/>
      <dgm:spPr>
        <a:ln>
          <a:solidFill>
            <a:srgbClr val="00B0F0"/>
          </a:solidFill>
        </a:ln>
      </dgm:spPr>
      <dgm:t>
        <a:bodyPr/>
        <a:lstStyle/>
        <a:p>
          <a:endParaRPr lang="en-US"/>
        </a:p>
      </dgm:t>
    </dgm:pt>
    <dgm:pt modelId="{4C9E1DA5-49FA-4306-8744-DC2B958AFC38}" type="sibTrans" cxnId="{28B9737D-59E3-49AE-ADAF-2BD059A6B9A0}">
      <dgm:prSet/>
      <dgm:spPr/>
      <dgm:t>
        <a:bodyPr/>
        <a:lstStyle/>
        <a:p>
          <a:endParaRPr lang="en-US"/>
        </a:p>
      </dgm:t>
    </dgm:pt>
    <dgm:pt modelId="{FAFB591E-1C72-4141-A23C-4E76D62C020E}">
      <dgm:prSet phldrT="[Text]"/>
      <dgm:spPr>
        <a:ln>
          <a:solidFill>
            <a:srgbClr val="00B0F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/>
            <a:t>Family Support</a:t>
          </a:r>
        </a:p>
      </dgm:t>
    </dgm:pt>
    <dgm:pt modelId="{CC8693D8-4AF8-4B87-B91D-E359638A29BD}" type="parTrans" cxnId="{311A8249-9A46-46AF-9B77-74631D60D2F8}">
      <dgm:prSet/>
      <dgm:spPr>
        <a:ln>
          <a:solidFill>
            <a:srgbClr val="00B0F0"/>
          </a:solidFill>
        </a:ln>
      </dgm:spPr>
      <dgm:t>
        <a:bodyPr/>
        <a:lstStyle/>
        <a:p>
          <a:endParaRPr lang="en-US"/>
        </a:p>
      </dgm:t>
    </dgm:pt>
    <dgm:pt modelId="{12DC0618-ACE5-4956-B245-BD91CE64360D}" type="sibTrans" cxnId="{311A8249-9A46-46AF-9B77-74631D60D2F8}">
      <dgm:prSet/>
      <dgm:spPr/>
      <dgm:t>
        <a:bodyPr/>
        <a:lstStyle/>
        <a:p>
          <a:endParaRPr lang="en-US"/>
        </a:p>
      </dgm:t>
    </dgm:pt>
    <dgm:pt modelId="{C00F25F0-F77D-4F83-AB41-53AD98474E14}" type="pres">
      <dgm:prSet presAssocID="{34D51743-6DE1-4A08-9437-560A8DCC0A4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B883AEE-D5A8-41A0-9481-85B0621A50EF}" type="pres">
      <dgm:prSet presAssocID="{F22BD39C-2DAA-47CA-BE75-7DA5E7688B64}" presName="root" presStyleCnt="0"/>
      <dgm:spPr/>
    </dgm:pt>
    <dgm:pt modelId="{75EE7336-C375-4745-9BDB-346DD369FE8B}" type="pres">
      <dgm:prSet presAssocID="{F22BD39C-2DAA-47CA-BE75-7DA5E7688B64}" presName="rootComposite" presStyleCnt="0"/>
      <dgm:spPr/>
    </dgm:pt>
    <dgm:pt modelId="{80723207-3937-4237-BE3F-72CCF2B8C018}" type="pres">
      <dgm:prSet presAssocID="{F22BD39C-2DAA-47CA-BE75-7DA5E7688B64}" presName="rootText" presStyleLbl="node1" presStyleIdx="0" presStyleCnt="4"/>
      <dgm:spPr/>
    </dgm:pt>
    <dgm:pt modelId="{13026BD9-0FDF-4131-BAFF-6A6D602D8E44}" type="pres">
      <dgm:prSet presAssocID="{F22BD39C-2DAA-47CA-BE75-7DA5E7688B64}" presName="rootConnector" presStyleLbl="node1" presStyleIdx="0" presStyleCnt="4"/>
      <dgm:spPr/>
    </dgm:pt>
    <dgm:pt modelId="{DE599919-DE93-498E-8959-294D8F3DF888}" type="pres">
      <dgm:prSet presAssocID="{F22BD39C-2DAA-47CA-BE75-7DA5E7688B64}" presName="childShape" presStyleCnt="0"/>
      <dgm:spPr/>
    </dgm:pt>
    <dgm:pt modelId="{728B579B-49DD-46E0-902D-E78E85FEE516}" type="pres">
      <dgm:prSet presAssocID="{CE94B253-32B5-4E50-9851-B6903D823AFA}" presName="Name13" presStyleLbl="parChTrans1D2" presStyleIdx="0" presStyleCnt="10"/>
      <dgm:spPr/>
    </dgm:pt>
    <dgm:pt modelId="{1916827B-2D5E-4581-B68E-77CFF0B8EE5D}" type="pres">
      <dgm:prSet presAssocID="{D0E25CEC-5676-4082-ABBA-3F753BB0B708}" presName="childText" presStyleLbl="bgAcc1" presStyleIdx="0" presStyleCnt="10">
        <dgm:presLayoutVars>
          <dgm:bulletEnabled val="1"/>
        </dgm:presLayoutVars>
      </dgm:prSet>
      <dgm:spPr/>
    </dgm:pt>
    <dgm:pt modelId="{D8EA92F9-0C42-4442-8B3A-C1768189028E}" type="pres">
      <dgm:prSet presAssocID="{12B9BAD0-235F-4C35-B176-99F41DF299EB}" presName="Name13" presStyleLbl="parChTrans1D2" presStyleIdx="1" presStyleCnt="10"/>
      <dgm:spPr/>
    </dgm:pt>
    <dgm:pt modelId="{907A93FD-573F-47F0-B039-3E6240B8C307}" type="pres">
      <dgm:prSet presAssocID="{62B3E554-E0A7-4CEC-9080-C8D5DAA12251}" presName="childText" presStyleLbl="bgAcc1" presStyleIdx="1" presStyleCnt="10">
        <dgm:presLayoutVars>
          <dgm:bulletEnabled val="1"/>
        </dgm:presLayoutVars>
      </dgm:prSet>
      <dgm:spPr/>
    </dgm:pt>
    <dgm:pt modelId="{4076FDB6-05FF-435B-B17C-63BFA8C0FEDD}" type="pres">
      <dgm:prSet presAssocID="{92B666F2-AACD-445B-A4D6-05EA1DF35930}" presName="Name13" presStyleLbl="parChTrans1D2" presStyleIdx="2" presStyleCnt="10"/>
      <dgm:spPr/>
    </dgm:pt>
    <dgm:pt modelId="{D85D6967-7EFF-4D5A-8CEF-55D389D7A031}" type="pres">
      <dgm:prSet presAssocID="{9C0E2477-B2CD-4679-830F-4873927E27AA}" presName="childText" presStyleLbl="bgAcc1" presStyleIdx="2" presStyleCnt="10">
        <dgm:presLayoutVars>
          <dgm:bulletEnabled val="1"/>
        </dgm:presLayoutVars>
      </dgm:prSet>
      <dgm:spPr/>
    </dgm:pt>
    <dgm:pt modelId="{D8E8EAAB-2CA3-4E11-A2DA-A2922E660FC0}" type="pres">
      <dgm:prSet presAssocID="{7905BCA0-16BD-4693-9EE2-803A9FEF6B68}" presName="root" presStyleCnt="0"/>
      <dgm:spPr/>
    </dgm:pt>
    <dgm:pt modelId="{7ECD7684-614D-4273-B9BB-AD507D59E2B5}" type="pres">
      <dgm:prSet presAssocID="{7905BCA0-16BD-4693-9EE2-803A9FEF6B68}" presName="rootComposite" presStyleCnt="0"/>
      <dgm:spPr/>
    </dgm:pt>
    <dgm:pt modelId="{0EEAB12F-9571-4F01-8E83-5FEC1696145B}" type="pres">
      <dgm:prSet presAssocID="{7905BCA0-16BD-4693-9EE2-803A9FEF6B68}" presName="rootText" presStyleLbl="node1" presStyleIdx="1" presStyleCnt="4"/>
      <dgm:spPr/>
    </dgm:pt>
    <dgm:pt modelId="{4D7020A7-10EF-4080-AF46-1D3C69EA2F9B}" type="pres">
      <dgm:prSet presAssocID="{7905BCA0-16BD-4693-9EE2-803A9FEF6B68}" presName="rootConnector" presStyleLbl="node1" presStyleIdx="1" presStyleCnt="4"/>
      <dgm:spPr/>
    </dgm:pt>
    <dgm:pt modelId="{E64C2808-3CE2-4CAB-A844-15862C1A6725}" type="pres">
      <dgm:prSet presAssocID="{7905BCA0-16BD-4693-9EE2-803A9FEF6B68}" presName="childShape" presStyleCnt="0"/>
      <dgm:spPr/>
    </dgm:pt>
    <dgm:pt modelId="{CC759B1F-27E1-4074-857E-0CFF885B7EDE}" type="pres">
      <dgm:prSet presAssocID="{AA77AA4E-FF71-44E7-8F20-6CD3ADC1D8B0}" presName="Name13" presStyleLbl="parChTrans1D2" presStyleIdx="3" presStyleCnt="10"/>
      <dgm:spPr/>
    </dgm:pt>
    <dgm:pt modelId="{F2B83E43-E07E-42D3-B2FA-400193E91D6E}" type="pres">
      <dgm:prSet presAssocID="{B33137C5-BF4C-472B-8A53-1DD4B21C1578}" presName="childText" presStyleLbl="bgAcc1" presStyleIdx="3" presStyleCnt="10">
        <dgm:presLayoutVars>
          <dgm:bulletEnabled val="1"/>
        </dgm:presLayoutVars>
      </dgm:prSet>
      <dgm:spPr/>
    </dgm:pt>
    <dgm:pt modelId="{CACBB7C6-8FFB-4D98-A2C9-0A03BC955A13}" type="pres">
      <dgm:prSet presAssocID="{1A844EE4-C8AC-4770-8D34-C5859E69213A}" presName="Name13" presStyleLbl="parChTrans1D2" presStyleIdx="4" presStyleCnt="10"/>
      <dgm:spPr/>
    </dgm:pt>
    <dgm:pt modelId="{C8AF8BB3-C992-4BF7-AC22-A037163BA492}" type="pres">
      <dgm:prSet presAssocID="{1FF4406F-7DBA-4F92-B4BD-EF176B89671C}" presName="childText" presStyleLbl="bgAcc1" presStyleIdx="4" presStyleCnt="10">
        <dgm:presLayoutVars>
          <dgm:bulletEnabled val="1"/>
        </dgm:presLayoutVars>
      </dgm:prSet>
      <dgm:spPr/>
    </dgm:pt>
    <dgm:pt modelId="{A8B8A481-F363-49C7-8055-7BE00BA8C9BB}" type="pres">
      <dgm:prSet presAssocID="{071AEBE2-B132-4987-BFDD-21B55820072B}" presName="root" presStyleCnt="0"/>
      <dgm:spPr/>
    </dgm:pt>
    <dgm:pt modelId="{0CC4ECFC-284E-484B-92B8-E010E8A3ADF8}" type="pres">
      <dgm:prSet presAssocID="{071AEBE2-B132-4987-BFDD-21B55820072B}" presName="rootComposite" presStyleCnt="0"/>
      <dgm:spPr/>
    </dgm:pt>
    <dgm:pt modelId="{1F4B44AE-02BD-459D-BA91-8633F95C7B95}" type="pres">
      <dgm:prSet presAssocID="{071AEBE2-B132-4987-BFDD-21B55820072B}" presName="rootText" presStyleLbl="node1" presStyleIdx="2" presStyleCnt="4"/>
      <dgm:spPr/>
    </dgm:pt>
    <dgm:pt modelId="{B94F1ACB-5BEB-4938-A8D1-2D4CAED42CF7}" type="pres">
      <dgm:prSet presAssocID="{071AEBE2-B132-4987-BFDD-21B55820072B}" presName="rootConnector" presStyleLbl="node1" presStyleIdx="2" presStyleCnt="4"/>
      <dgm:spPr/>
    </dgm:pt>
    <dgm:pt modelId="{A7190C4D-6A3A-47C7-A8A5-5FA31D4382E8}" type="pres">
      <dgm:prSet presAssocID="{071AEBE2-B132-4987-BFDD-21B55820072B}" presName="childShape" presStyleCnt="0"/>
      <dgm:spPr/>
    </dgm:pt>
    <dgm:pt modelId="{E499BFD5-3921-40BE-8BE6-5D753F9A58EA}" type="pres">
      <dgm:prSet presAssocID="{36AC2755-F252-493D-93EF-97F2563A1071}" presName="Name13" presStyleLbl="parChTrans1D2" presStyleIdx="5" presStyleCnt="10"/>
      <dgm:spPr/>
    </dgm:pt>
    <dgm:pt modelId="{D22D25B4-79A1-4785-A10D-A1AAABF1AEDE}" type="pres">
      <dgm:prSet presAssocID="{4878D08C-C1AC-4EF1-ACA7-81C24980F5D9}" presName="childText" presStyleLbl="bgAcc1" presStyleIdx="5" presStyleCnt="10">
        <dgm:presLayoutVars>
          <dgm:bulletEnabled val="1"/>
        </dgm:presLayoutVars>
      </dgm:prSet>
      <dgm:spPr/>
    </dgm:pt>
    <dgm:pt modelId="{10B49F4B-4560-4EEB-B917-3A72DFF8FC3D}" type="pres">
      <dgm:prSet presAssocID="{5AF16F99-772B-4A02-BA3E-C0FECDBF0DA1}" presName="Name13" presStyleLbl="parChTrans1D2" presStyleIdx="6" presStyleCnt="10"/>
      <dgm:spPr/>
    </dgm:pt>
    <dgm:pt modelId="{71496F13-C3AF-49A3-A81B-E6E71EA0F43D}" type="pres">
      <dgm:prSet presAssocID="{8C113F53-907A-436A-973A-BA1F0F080A96}" presName="childText" presStyleLbl="bgAcc1" presStyleIdx="6" presStyleCnt="10">
        <dgm:presLayoutVars>
          <dgm:bulletEnabled val="1"/>
        </dgm:presLayoutVars>
      </dgm:prSet>
      <dgm:spPr/>
    </dgm:pt>
    <dgm:pt modelId="{0AC03EA5-D4A1-499E-A87F-B2EF7B440209}" type="pres">
      <dgm:prSet presAssocID="{50F0DD0A-D49E-415D-9338-FD158927F236}" presName="Name13" presStyleLbl="parChTrans1D2" presStyleIdx="7" presStyleCnt="10"/>
      <dgm:spPr/>
    </dgm:pt>
    <dgm:pt modelId="{9FB2CDFE-37CE-48D1-85F5-A09E105F3EF7}" type="pres">
      <dgm:prSet presAssocID="{DD288444-0CF7-43ED-B306-0517ED4DA7FC}" presName="childText" presStyleLbl="bgAcc1" presStyleIdx="7" presStyleCnt="10">
        <dgm:presLayoutVars>
          <dgm:bulletEnabled val="1"/>
        </dgm:presLayoutVars>
      </dgm:prSet>
      <dgm:spPr/>
    </dgm:pt>
    <dgm:pt modelId="{462AA707-9931-4976-8BAC-DF1C5FBE774A}" type="pres">
      <dgm:prSet presAssocID="{9A39F46F-E585-40DB-85BC-F4D9C392AB15}" presName="root" presStyleCnt="0"/>
      <dgm:spPr/>
    </dgm:pt>
    <dgm:pt modelId="{37DFDAF1-B720-4686-B012-A3923EF46C56}" type="pres">
      <dgm:prSet presAssocID="{9A39F46F-E585-40DB-85BC-F4D9C392AB15}" presName="rootComposite" presStyleCnt="0"/>
      <dgm:spPr/>
    </dgm:pt>
    <dgm:pt modelId="{6A2CE19D-C792-40C9-B4A0-8EE1923C1451}" type="pres">
      <dgm:prSet presAssocID="{9A39F46F-E585-40DB-85BC-F4D9C392AB15}" presName="rootText" presStyleLbl="node1" presStyleIdx="3" presStyleCnt="4"/>
      <dgm:spPr/>
    </dgm:pt>
    <dgm:pt modelId="{C8DA4979-1E35-46CB-BB21-4FED83FFE93B}" type="pres">
      <dgm:prSet presAssocID="{9A39F46F-E585-40DB-85BC-F4D9C392AB15}" presName="rootConnector" presStyleLbl="node1" presStyleIdx="3" presStyleCnt="4"/>
      <dgm:spPr/>
    </dgm:pt>
    <dgm:pt modelId="{7990133B-F285-4647-8842-C2FAA780DE2C}" type="pres">
      <dgm:prSet presAssocID="{9A39F46F-E585-40DB-85BC-F4D9C392AB15}" presName="childShape" presStyleCnt="0"/>
      <dgm:spPr/>
    </dgm:pt>
    <dgm:pt modelId="{418A4F23-D234-4577-B95C-C111B628F88F}" type="pres">
      <dgm:prSet presAssocID="{FBEC1F00-D00E-42A9-861B-4A90B560CFB6}" presName="Name13" presStyleLbl="parChTrans1D2" presStyleIdx="8" presStyleCnt="10"/>
      <dgm:spPr/>
    </dgm:pt>
    <dgm:pt modelId="{F71F297E-F2F0-4025-AACF-C1F028F24B1C}" type="pres">
      <dgm:prSet presAssocID="{DF804752-E324-432D-9F4B-159DE655D8AC}" presName="childText" presStyleLbl="bgAcc1" presStyleIdx="8" presStyleCnt="10">
        <dgm:presLayoutVars>
          <dgm:bulletEnabled val="1"/>
        </dgm:presLayoutVars>
      </dgm:prSet>
      <dgm:spPr/>
    </dgm:pt>
    <dgm:pt modelId="{FF9BFDDA-6E51-42B8-BE6D-85320F437466}" type="pres">
      <dgm:prSet presAssocID="{CC8693D8-4AF8-4B87-B91D-E359638A29BD}" presName="Name13" presStyleLbl="parChTrans1D2" presStyleIdx="9" presStyleCnt="10"/>
      <dgm:spPr/>
    </dgm:pt>
    <dgm:pt modelId="{1A4E57D7-894F-4380-B03E-7A39F9CD9CBF}" type="pres">
      <dgm:prSet presAssocID="{FAFB591E-1C72-4141-A23C-4E76D62C020E}" presName="childText" presStyleLbl="bgAcc1" presStyleIdx="9" presStyleCnt="10">
        <dgm:presLayoutVars>
          <dgm:bulletEnabled val="1"/>
        </dgm:presLayoutVars>
      </dgm:prSet>
      <dgm:spPr/>
    </dgm:pt>
  </dgm:ptLst>
  <dgm:cxnLst>
    <dgm:cxn modelId="{B5E2D504-1DA8-4000-9C78-E4FDDFA804B5}" srcId="{34D51743-6DE1-4A08-9437-560A8DCC0A42}" destId="{7905BCA0-16BD-4693-9EE2-803A9FEF6B68}" srcOrd="1" destOrd="0" parTransId="{3A78ED35-A955-489E-95D2-B3E2160EDDA5}" sibTransId="{8DA29D21-232F-4D9B-8B99-EF179D3C9A08}"/>
    <dgm:cxn modelId="{7294F708-D251-487E-915C-D064AC20EA12}" srcId="{34D51743-6DE1-4A08-9437-560A8DCC0A42}" destId="{9A39F46F-E585-40DB-85BC-F4D9C392AB15}" srcOrd="3" destOrd="0" parTransId="{33CDB1E1-C97B-41AE-87FA-5D74712AF62A}" sibTransId="{37CCACCD-FB30-4F3B-869A-E5639D3C326B}"/>
    <dgm:cxn modelId="{E3527C0C-39F0-4145-9C43-672130DF1EF0}" type="presOf" srcId="{071AEBE2-B132-4987-BFDD-21B55820072B}" destId="{1F4B44AE-02BD-459D-BA91-8633F95C7B95}" srcOrd="0" destOrd="0" presId="urn:microsoft.com/office/officeart/2005/8/layout/hierarchy3"/>
    <dgm:cxn modelId="{C53B3111-5259-460E-A4F1-46C632D38BFA}" type="presOf" srcId="{DD288444-0CF7-43ED-B306-0517ED4DA7FC}" destId="{9FB2CDFE-37CE-48D1-85F5-A09E105F3EF7}" srcOrd="0" destOrd="0" presId="urn:microsoft.com/office/officeart/2005/8/layout/hierarchy3"/>
    <dgm:cxn modelId="{71484E16-609E-47E1-8F16-024130009EB2}" type="presOf" srcId="{1FF4406F-7DBA-4F92-B4BD-EF176B89671C}" destId="{C8AF8BB3-C992-4BF7-AC22-A037163BA492}" srcOrd="0" destOrd="0" presId="urn:microsoft.com/office/officeart/2005/8/layout/hierarchy3"/>
    <dgm:cxn modelId="{5DA81B22-6220-4463-96D0-0F86DB9FD5F8}" type="presOf" srcId="{FAFB591E-1C72-4141-A23C-4E76D62C020E}" destId="{1A4E57D7-894F-4380-B03E-7A39F9CD9CBF}" srcOrd="0" destOrd="0" presId="urn:microsoft.com/office/officeart/2005/8/layout/hierarchy3"/>
    <dgm:cxn modelId="{1B5C1935-3F76-47A2-870A-6D0F199AC3D8}" type="presOf" srcId="{F22BD39C-2DAA-47CA-BE75-7DA5E7688B64}" destId="{80723207-3937-4237-BE3F-72CCF2B8C018}" srcOrd="0" destOrd="0" presId="urn:microsoft.com/office/officeart/2005/8/layout/hierarchy3"/>
    <dgm:cxn modelId="{5C520461-D435-4196-B60B-3A894A964414}" type="presOf" srcId="{7905BCA0-16BD-4693-9EE2-803A9FEF6B68}" destId="{4D7020A7-10EF-4080-AF46-1D3C69EA2F9B}" srcOrd="1" destOrd="0" presId="urn:microsoft.com/office/officeart/2005/8/layout/hierarchy3"/>
    <dgm:cxn modelId="{04D77061-B831-4F18-BD56-9A5DE5E39A1A}" srcId="{F22BD39C-2DAA-47CA-BE75-7DA5E7688B64}" destId="{62B3E554-E0A7-4CEC-9080-C8D5DAA12251}" srcOrd="1" destOrd="0" parTransId="{12B9BAD0-235F-4C35-B176-99F41DF299EB}" sibTransId="{1F3568F0-7A56-4A20-91CC-4766F7E95B1D}"/>
    <dgm:cxn modelId="{FC3E1564-7D15-4008-B437-4AA7593707DB}" srcId="{071AEBE2-B132-4987-BFDD-21B55820072B}" destId="{8C113F53-907A-436A-973A-BA1F0F080A96}" srcOrd="1" destOrd="0" parTransId="{5AF16F99-772B-4A02-BA3E-C0FECDBF0DA1}" sibTransId="{1A339C2C-9294-44CF-83E1-E3EFDD2154FA}"/>
    <dgm:cxn modelId="{BE53B244-DDD6-48CF-88EE-0CD4C6D8D314}" type="presOf" srcId="{CC8693D8-4AF8-4B87-B91D-E359638A29BD}" destId="{FF9BFDDA-6E51-42B8-BE6D-85320F437466}" srcOrd="0" destOrd="0" presId="urn:microsoft.com/office/officeart/2005/8/layout/hierarchy3"/>
    <dgm:cxn modelId="{F7D39845-5531-4F52-9EAF-9FC118E45EB5}" type="presOf" srcId="{B33137C5-BF4C-472B-8A53-1DD4B21C1578}" destId="{F2B83E43-E07E-42D3-B2FA-400193E91D6E}" srcOrd="0" destOrd="0" presId="urn:microsoft.com/office/officeart/2005/8/layout/hierarchy3"/>
    <dgm:cxn modelId="{B1557B67-2608-415F-AB8B-C1676B8DBBD9}" srcId="{F22BD39C-2DAA-47CA-BE75-7DA5E7688B64}" destId="{D0E25CEC-5676-4082-ABBA-3F753BB0B708}" srcOrd="0" destOrd="0" parTransId="{CE94B253-32B5-4E50-9851-B6903D823AFA}" sibTransId="{F039C3F8-F056-44E5-BEB2-B20807DCF377}"/>
    <dgm:cxn modelId="{0BBB5268-85CC-4480-892C-BCE821657004}" type="presOf" srcId="{F22BD39C-2DAA-47CA-BE75-7DA5E7688B64}" destId="{13026BD9-0FDF-4131-BAFF-6A6D602D8E44}" srcOrd="1" destOrd="0" presId="urn:microsoft.com/office/officeart/2005/8/layout/hierarchy3"/>
    <dgm:cxn modelId="{311A8249-9A46-46AF-9B77-74631D60D2F8}" srcId="{9A39F46F-E585-40DB-85BC-F4D9C392AB15}" destId="{FAFB591E-1C72-4141-A23C-4E76D62C020E}" srcOrd="1" destOrd="0" parTransId="{CC8693D8-4AF8-4B87-B91D-E359638A29BD}" sibTransId="{12DC0618-ACE5-4956-B245-BD91CE64360D}"/>
    <dgm:cxn modelId="{4F3C9949-CDAC-4B16-B94F-63206334706E}" type="presOf" srcId="{92B666F2-AACD-445B-A4D6-05EA1DF35930}" destId="{4076FDB6-05FF-435B-B17C-63BFA8C0FEDD}" srcOrd="0" destOrd="0" presId="urn:microsoft.com/office/officeart/2005/8/layout/hierarchy3"/>
    <dgm:cxn modelId="{BFD0314D-3684-480F-B454-840856560773}" type="presOf" srcId="{36AC2755-F252-493D-93EF-97F2563A1071}" destId="{E499BFD5-3921-40BE-8BE6-5D753F9A58EA}" srcOrd="0" destOrd="0" presId="urn:microsoft.com/office/officeart/2005/8/layout/hierarchy3"/>
    <dgm:cxn modelId="{25703551-7CD1-4D07-8543-232F866416D7}" type="presOf" srcId="{AA77AA4E-FF71-44E7-8F20-6CD3ADC1D8B0}" destId="{CC759B1F-27E1-4074-857E-0CFF885B7EDE}" srcOrd="0" destOrd="0" presId="urn:microsoft.com/office/officeart/2005/8/layout/hierarchy3"/>
    <dgm:cxn modelId="{2F678251-9682-4E7A-82B6-144FE20AB8C9}" type="presOf" srcId="{CE94B253-32B5-4E50-9851-B6903D823AFA}" destId="{728B579B-49DD-46E0-902D-E78E85FEE516}" srcOrd="0" destOrd="0" presId="urn:microsoft.com/office/officeart/2005/8/layout/hierarchy3"/>
    <dgm:cxn modelId="{51402276-043F-48DC-9C01-20424150AC54}" srcId="{071AEBE2-B132-4987-BFDD-21B55820072B}" destId="{4878D08C-C1AC-4EF1-ACA7-81C24980F5D9}" srcOrd="0" destOrd="0" parTransId="{36AC2755-F252-493D-93EF-97F2563A1071}" sibTransId="{2BDCF5CC-39A0-4658-9AD9-608BC0FA5D68}"/>
    <dgm:cxn modelId="{14D78378-A9D2-474E-A0F1-C9D14CB73893}" type="presOf" srcId="{8C113F53-907A-436A-973A-BA1F0F080A96}" destId="{71496F13-C3AF-49A3-A81B-E6E71EA0F43D}" srcOrd="0" destOrd="0" presId="urn:microsoft.com/office/officeart/2005/8/layout/hierarchy3"/>
    <dgm:cxn modelId="{D057C878-D3F4-4FC5-863F-CFE731179950}" srcId="{7905BCA0-16BD-4693-9EE2-803A9FEF6B68}" destId="{1FF4406F-7DBA-4F92-B4BD-EF176B89671C}" srcOrd="1" destOrd="0" parTransId="{1A844EE4-C8AC-4770-8D34-C5859E69213A}" sibTransId="{03490513-0535-4DB4-8402-D87C0ABC1F28}"/>
    <dgm:cxn modelId="{28B9737D-59E3-49AE-ADAF-2BD059A6B9A0}" srcId="{9A39F46F-E585-40DB-85BC-F4D9C392AB15}" destId="{DF804752-E324-432D-9F4B-159DE655D8AC}" srcOrd="0" destOrd="0" parTransId="{FBEC1F00-D00E-42A9-861B-4A90B560CFB6}" sibTransId="{4C9E1DA5-49FA-4306-8744-DC2B958AFC38}"/>
    <dgm:cxn modelId="{7A064288-88F4-4622-A725-5E3B2B8D5340}" type="presOf" srcId="{34D51743-6DE1-4A08-9437-560A8DCC0A42}" destId="{C00F25F0-F77D-4F83-AB41-53AD98474E14}" srcOrd="0" destOrd="0" presId="urn:microsoft.com/office/officeart/2005/8/layout/hierarchy3"/>
    <dgm:cxn modelId="{1C84599D-7CE5-4738-B6DF-1403A1442CDE}" srcId="{071AEBE2-B132-4987-BFDD-21B55820072B}" destId="{DD288444-0CF7-43ED-B306-0517ED4DA7FC}" srcOrd="2" destOrd="0" parTransId="{50F0DD0A-D49E-415D-9338-FD158927F236}" sibTransId="{CAFCC9F3-9FC5-4717-B33B-13B14BB4EF20}"/>
    <dgm:cxn modelId="{E47536A0-C86B-433D-A7F7-70F5F29E14FD}" srcId="{34D51743-6DE1-4A08-9437-560A8DCC0A42}" destId="{071AEBE2-B132-4987-BFDD-21B55820072B}" srcOrd="2" destOrd="0" parTransId="{F09E4F71-1643-4759-8F5F-23D5527899CA}" sibTransId="{214329F7-6CE0-493E-ADE8-3B691AD4BA02}"/>
    <dgm:cxn modelId="{C7AA2BB3-06C9-4CBF-A7C6-B99C68BD56F4}" type="presOf" srcId="{5AF16F99-772B-4A02-BA3E-C0FECDBF0DA1}" destId="{10B49F4B-4560-4EEB-B917-3A72DFF8FC3D}" srcOrd="0" destOrd="0" presId="urn:microsoft.com/office/officeart/2005/8/layout/hierarchy3"/>
    <dgm:cxn modelId="{FE7E65B4-8085-48F8-B6F0-60D426BC7B8D}" type="presOf" srcId="{D0E25CEC-5676-4082-ABBA-3F753BB0B708}" destId="{1916827B-2D5E-4581-B68E-77CFF0B8EE5D}" srcOrd="0" destOrd="0" presId="urn:microsoft.com/office/officeart/2005/8/layout/hierarchy3"/>
    <dgm:cxn modelId="{B9D700B6-6B14-4599-A77F-DFF964553E8E}" type="presOf" srcId="{62B3E554-E0A7-4CEC-9080-C8D5DAA12251}" destId="{907A93FD-573F-47F0-B039-3E6240B8C307}" srcOrd="0" destOrd="0" presId="urn:microsoft.com/office/officeart/2005/8/layout/hierarchy3"/>
    <dgm:cxn modelId="{6962EEC0-A3AD-45F1-BA9A-16ED3695675F}" srcId="{F22BD39C-2DAA-47CA-BE75-7DA5E7688B64}" destId="{9C0E2477-B2CD-4679-830F-4873927E27AA}" srcOrd="2" destOrd="0" parTransId="{92B666F2-AACD-445B-A4D6-05EA1DF35930}" sibTransId="{AF300931-3052-4B1A-BAF1-3F4B260612E6}"/>
    <dgm:cxn modelId="{78E133CB-3412-4BE2-B09E-DEC69FF39135}" type="presOf" srcId="{9C0E2477-B2CD-4679-830F-4873927E27AA}" destId="{D85D6967-7EFF-4D5A-8CEF-55D389D7A031}" srcOrd="0" destOrd="0" presId="urn:microsoft.com/office/officeart/2005/8/layout/hierarchy3"/>
    <dgm:cxn modelId="{C70DEFCC-C5B2-4F5E-A06C-EBDCC48AE4BB}" type="presOf" srcId="{FBEC1F00-D00E-42A9-861B-4A90B560CFB6}" destId="{418A4F23-D234-4577-B95C-C111B628F88F}" srcOrd="0" destOrd="0" presId="urn:microsoft.com/office/officeart/2005/8/layout/hierarchy3"/>
    <dgm:cxn modelId="{A4B0B1CD-9E4B-4D17-8558-9647B2D63F18}" type="presOf" srcId="{12B9BAD0-235F-4C35-B176-99F41DF299EB}" destId="{D8EA92F9-0C42-4442-8B3A-C1768189028E}" srcOrd="0" destOrd="0" presId="urn:microsoft.com/office/officeart/2005/8/layout/hierarchy3"/>
    <dgm:cxn modelId="{5C71FBD2-9FBB-445F-BE18-6FC56E9F10FC}" srcId="{34D51743-6DE1-4A08-9437-560A8DCC0A42}" destId="{F22BD39C-2DAA-47CA-BE75-7DA5E7688B64}" srcOrd="0" destOrd="0" parTransId="{34140C61-CEDF-4303-ABEF-575C522DB3C7}" sibTransId="{AE87D9F3-C0B8-41EF-8ACA-EAFE003F9293}"/>
    <dgm:cxn modelId="{B86848D3-B3C5-4BA0-AEDF-1E4EB117660B}" type="presOf" srcId="{DF804752-E324-432D-9F4B-159DE655D8AC}" destId="{F71F297E-F2F0-4025-AACF-C1F028F24B1C}" srcOrd="0" destOrd="0" presId="urn:microsoft.com/office/officeart/2005/8/layout/hierarchy3"/>
    <dgm:cxn modelId="{D2E806D4-9E69-415C-85F1-2C0B6D2E7540}" type="presOf" srcId="{7905BCA0-16BD-4693-9EE2-803A9FEF6B68}" destId="{0EEAB12F-9571-4F01-8E83-5FEC1696145B}" srcOrd="0" destOrd="0" presId="urn:microsoft.com/office/officeart/2005/8/layout/hierarchy3"/>
    <dgm:cxn modelId="{7BF0ECD5-BAC2-4C1B-ADE4-A41AA3B0B56D}" type="presOf" srcId="{071AEBE2-B132-4987-BFDD-21B55820072B}" destId="{B94F1ACB-5BEB-4938-A8D1-2D4CAED42CF7}" srcOrd="1" destOrd="0" presId="urn:microsoft.com/office/officeart/2005/8/layout/hierarchy3"/>
    <dgm:cxn modelId="{28FEF0DE-9746-4AE0-8137-802F3CDB9C7D}" type="presOf" srcId="{9A39F46F-E585-40DB-85BC-F4D9C392AB15}" destId="{6A2CE19D-C792-40C9-B4A0-8EE1923C1451}" srcOrd="0" destOrd="0" presId="urn:microsoft.com/office/officeart/2005/8/layout/hierarchy3"/>
    <dgm:cxn modelId="{695223E6-C482-47E8-AF65-0DC6999DD6F3}" srcId="{7905BCA0-16BD-4693-9EE2-803A9FEF6B68}" destId="{B33137C5-BF4C-472B-8A53-1DD4B21C1578}" srcOrd="0" destOrd="0" parTransId="{AA77AA4E-FF71-44E7-8F20-6CD3ADC1D8B0}" sibTransId="{EE201331-99F2-459C-AD1A-44B62BD9DC23}"/>
    <dgm:cxn modelId="{1A3308E8-FE79-41A7-A38B-58DD06BE24DA}" type="presOf" srcId="{4878D08C-C1AC-4EF1-ACA7-81C24980F5D9}" destId="{D22D25B4-79A1-4785-A10D-A1AAABF1AEDE}" srcOrd="0" destOrd="0" presId="urn:microsoft.com/office/officeart/2005/8/layout/hierarchy3"/>
    <dgm:cxn modelId="{0A4CF2EB-DD74-4A1F-A3A5-1A30D4365168}" type="presOf" srcId="{50F0DD0A-D49E-415D-9338-FD158927F236}" destId="{0AC03EA5-D4A1-499E-A87F-B2EF7B440209}" srcOrd="0" destOrd="0" presId="urn:microsoft.com/office/officeart/2005/8/layout/hierarchy3"/>
    <dgm:cxn modelId="{7C6F0FF0-AED9-4AC0-9A52-08DD45C3B956}" type="presOf" srcId="{1A844EE4-C8AC-4770-8D34-C5859E69213A}" destId="{CACBB7C6-8FFB-4D98-A2C9-0A03BC955A13}" srcOrd="0" destOrd="0" presId="urn:microsoft.com/office/officeart/2005/8/layout/hierarchy3"/>
    <dgm:cxn modelId="{8B632CF2-4C6E-4E5B-B20F-7BEF58F4C26D}" type="presOf" srcId="{9A39F46F-E585-40DB-85BC-F4D9C392AB15}" destId="{C8DA4979-1E35-46CB-BB21-4FED83FFE93B}" srcOrd="1" destOrd="0" presId="urn:microsoft.com/office/officeart/2005/8/layout/hierarchy3"/>
    <dgm:cxn modelId="{DD1E2D78-B579-40F5-A979-253E78ABE224}" type="presParOf" srcId="{C00F25F0-F77D-4F83-AB41-53AD98474E14}" destId="{9B883AEE-D5A8-41A0-9481-85B0621A50EF}" srcOrd="0" destOrd="0" presId="urn:microsoft.com/office/officeart/2005/8/layout/hierarchy3"/>
    <dgm:cxn modelId="{A1E944CE-7824-446C-828D-8EDBF58230F3}" type="presParOf" srcId="{9B883AEE-D5A8-41A0-9481-85B0621A50EF}" destId="{75EE7336-C375-4745-9BDB-346DD369FE8B}" srcOrd="0" destOrd="0" presId="urn:microsoft.com/office/officeart/2005/8/layout/hierarchy3"/>
    <dgm:cxn modelId="{53890D9B-0453-46F8-927D-DB8611CCD9F4}" type="presParOf" srcId="{75EE7336-C375-4745-9BDB-346DD369FE8B}" destId="{80723207-3937-4237-BE3F-72CCF2B8C018}" srcOrd="0" destOrd="0" presId="urn:microsoft.com/office/officeart/2005/8/layout/hierarchy3"/>
    <dgm:cxn modelId="{E78EE1EA-BCDB-4108-A7C5-98A2D4F39F5A}" type="presParOf" srcId="{75EE7336-C375-4745-9BDB-346DD369FE8B}" destId="{13026BD9-0FDF-4131-BAFF-6A6D602D8E44}" srcOrd="1" destOrd="0" presId="urn:microsoft.com/office/officeart/2005/8/layout/hierarchy3"/>
    <dgm:cxn modelId="{03B9EFA6-A70D-47C0-A16B-1DDA5C7587E9}" type="presParOf" srcId="{9B883AEE-D5A8-41A0-9481-85B0621A50EF}" destId="{DE599919-DE93-498E-8959-294D8F3DF888}" srcOrd="1" destOrd="0" presId="urn:microsoft.com/office/officeart/2005/8/layout/hierarchy3"/>
    <dgm:cxn modelId="{0268CE2A-25A4-455A-880C-05D009948003}" type="presParOf" srcId="{DE599919-DE93-498E-8959-294D8F3DF888}" destId="{728B579B-49DD-46E0-902D-E78E85FEE516}" srcOrd="0" destOrd="0" presId="urn:microsoft.com/office/officeart/2005/8/layout/hierarchy3"/>
    <dgm:cxn modelId="{5729F003-509D-4923-B86C-CEB395377D8E}" type="presParOf" srcId="{DE599919-DE93-498E-8959-294D8F3DF888}" destId="{1916827B-2D5E-4581-B68E-77CFF0B8EE5D}" srcOrd="1" destOrd="0" presId="urn:microsoft.com/office/officeart/2005/8/layout/hierarchy3"/>
    <dgm:cxn modelId="{850F54C3-D715-48E2-8A4B-062D4B3770A7}" type="presParOf" srcId="{DE599919-DE93-498E-8959-294D8F3DF888}" destId="{D8EA92F9-0C42-4442-8B3A-C1768189028E}" srcOrd="2" destOrd="0" presId="urn:microsoft.com/office/officeart/2005/8/layout/hierarchy3"/>
    <dgm:cxn modelId="{4EB8A643-AB8E-4062-B7F7-E5DE1D6BAB54}" type="presParOf" srcId="{DE599919-DE93-498E-8959-294D8F3DF888}" destId="{907A93FD-573F-47F0-B039-3E6240B8C307}" srcOrd="3" destOrd="0" presId="urn:microsoft.com/office/officeart/2005/8/layout/hierarchy3"/>
    <dgm:cxn modelId="{4F85F57E-CBB3-416D-95D1-7609E7E6F904}" type="presParOf" srcId="{DE599919-DE93-498E-8959-294D8F3DF888}" destId="{4076FDB6-05FF-435B-B17C-63BFA8C0FEDD}" srcOrd="4" destOrd="0" presId="urn:microsoft.com/office/officeart/2005/8/layout/hierarchy3"/>
    <dgm:cxn modelId="{DE1903DC-D7CE-4E64-815D-B7DE1211A610}" type="presParOf" srcId="{DE599919-DE93-498E-8959-294D8F3DF888}" destId="{D85D6967-7EFF-4D5A-8CEF-55D389D7A031}" srcOrd="5" destOrd="0" presId="urn:microsoft.com/office/officeart/2005/8/layout/hierarchy3"/>
    <dgm:cxn modelId="{15946A3F-A55C-4ED8-A708-1A4BF96A018D}" type="presParOf" srcId="{C00F25F0-F77D-4F83-AB41-53AD98474E14}" destId="{D8E8EAAB-2CA3-4E11-A2DA-A2922E660FC0}" srcOrd="1" destOrd="0" presId="urn:microsoft.com/office/officeart/2005/8/layout/hierarchy3"/>
    <dgm:cxn modelId="{A97EBE32-216C-4958-B135-039B7F0D34A6}" type="presParOf" srcId="{D8E8EAAB-2CA3-4E11-A2DA-A2922E660FC0}" destId="{7ECD7684-614D-4273-B9BB-AD507D59E2B5}" srcOrd="0" destOrd="0" presId="urn:microsoft.com/office/officeart/2005/8/layout/hierarchy3"/>
    <dgm:cxn modelId="{E865916D-2148-42DC-BAA4-65B69A99D565}" type="presParOf" srcId="{7ECD7684-614D-4273-B9BB-AD507D59E2B5}" destId="{0EEAB12F-9571-4F01-8E83-5FEC1696145B}" srcOrd="0" destOrd="0" presId="urn:microsoft.com/office/officeart/2005/8/layout/hierarchy3"/>
    <dgm:cxn modelId="{9CB68178-5815-4DCC-9969-2517C9B071F2}" type="presParOf" srcId="{7ECD7684-614D-4273-B9BB-AD507D59E2B5}" destId="{4D7020A7-10EF-4080-AF46-1D3C69EA2F9B}" srcOrd="1" destOrd="0" presId="urn:microsoft.com/office/officeart/2005/8/layout/hierarchy3"/>
    <dgm:cxn modelId="{1C7A1868-CD94-49ED-A5C5-D608C05F1D78}" type="presParOf" srcId="{D8E8EAAB-2CA3-4E11-A2DA-A2922E660FC0}" destId="{E64C2808-3CE2-4CAB-A844-15862C1A6725}" srcOrd="1" destOrd="0" presId="urn:microsoft.com/office/officeart/2005/8/layout/hierarchy3"/>
    <dgm:cxn modelId="{4AA3AD55-6739-46BA-9428-194EB350011A}" type="presParOf" srcId="{E64C2808-3CE2-4CAB-A844-15862C1A6725}" destId="{CC759B1F-27E1-4074-857E-0CFF885B7EDE}" srcOrd="0" destOrd="0" presId="urn:microsoft.com/office/officeart/2005/8/layout/hierarchy3"/>
    <dgm:cxn modelId="{250220B9-DF6E-414F-A0DC-0A2DFB18218E}" type="presParOf" srcId="{E64C2808-3CE2-4CAB-A844-15862C1A6725}" destId="{F2B83E43-E07E-42D3-B2FA-400193E91D6E}" srcOrd="1" destOrd="0" presId="urn:microsoft.com/office/officeart/2005/8/layout/hierarchy3"/>
    <dgm:cxn modelId="{3F17178A-0764-40D7-8EA1-715765BE30EB}" type="presParOf" srcId="{E64C2808-3CE2-4CAB-A844-15862C1A6725}" destId="{CACBB7C6-8FFB-4D98-A2C9-0A03BC955A13}" srcOrd="2" destOrd="0" presId="urn:microsoft.com/office/officeart/2005/8/layout/hierarchy3"/>
    <dgm:cxn modelId="{03EACA4C-DF7B-458F-B0F3-32503D47D7C1}" type="presParOf" srcId="{E64C2808-3CE2-4CAB-A844-15862C1A6725}" destId="{C8AF8BB3-C992-4BF7-AC22-A037163BA492}" srcOrd="3" destOrd="0" presId="urn:microsoft.com/office/officeart/2005/8/layout/hierarchy3"/>
    <dgm:cxn modelId="{B1E7E797-1D2E-497E-B603-240AAE86CEE9}" type="presParOf" srcId="{C00F25F0-F77D-4F83-AB41-53AD98474E14}" destId="{A8B8A481-F363-49C7-8055-7BE00BA8C9BB}" srcOrd="2" destOrd="0" presId="urn:microsoft.com/office/officeart/2005/8/layout/hierarchy3"/>
    <dgm:cxn modelId="{89834A06-5BB8-4D1D-884E-F453CDDA3662}" type="presParOf" srcId="{A8B8A481-F363-49C7-8055-7BE00BA8C9BB}" destId="{0CC4ECFC-284E-484B-92B8-E010E8A3ADF8}" srcOrd="0" destOrd="0" presId="urn:microsoft.com/office/officeart/2005/8/layout/hierarchy3"/>
    <dgm:cxn modelId="{7BE5892E-9358-4E4B-B000-D3BCE6F208BF}" type="presParOf" srcId="{0CC4ECFC-284E-484B-92B8-E010E8A3ADF8}" destId="{1F4B44AE-02BD-459D-BA91-8633F95C7B95}" srcOrd="0" destOrd="0" presId="urn:microsoft.com/office/officeart/2005/8/layout/hierarchy3"/>
    <dgm:cxn modelId="{21E89D45-D4D3-4BD9-BAB7-B4D36A564D5A}" type="presParOf" srcId="{0CC4ECFC-284E-484B-92B8-E010E8A3ADF8}" destId="{B94F1ACB-5BEB-4938-A8D1-2D4CAED42CF7}" srcOrd="1" destOrd="0" presId="urn:microsoft.com/office/officeart/2005/8/layout/hierarchy3"/>
    <dgm:cxn modelId="{93A35A03-CFCC-45F7-A39C-E4A6E6358A48}" type="presParOf" srcId="{A8B8A481-F363-49C7-8055-7BE00BA8C9BB}" destId="{A7190C4D-6A3A-47C7-A8A5-5FA31D4382E8}" srcOrd="1" destOrd="0" presId="urn:microsoft.com/office/officeart/2005/8/layout/hierarchy3"/>
    <dgm:cxn modelId="{609ECAB3-66E1-42E6-A7CA-CE2765444B1B}" type="presParOf" srcId="{A7190C4D-6A3A-47C7-A8A5-5FA31D4382E8}" destId="{E499BFD5-3921-40BE-8BE6-5D753F9A58EA}" srcOrd="0" destOrd="0" presId="urn:microsoft.com/office/officeart/2005/8/layout/hierarchy3"/>
    <dgm:cxn modelId="{383FAE0B-BB46-43EB-A4E7-A7AC35675B68}" type="presParOf" srcId="{A7190C4D-6A3A-47C7-A8A5-5FA31D4382E8}" destId="{D22D25B4-79A1-4785-A10D-A1AAABF1AEDE}" srcOrd="1" destOrd="0" presId="urn:microsoft.com/office/officeart/2005/8/layout/hierarchy3"/>
    <dgm:cxn modelId="{84970B28-4E7D-4EC7-8832-7C940F62596F}" type="presParOf" srcId="{A7190C4D-6A3A-47C7-A8A5-5FA31D4382E8}" destId="{10B49F4B-4560-4EEB-B917-3A72DFF8FC3D}" srcOrd="2" destOrd="0" presId="urn:microsoft.com/office/officeart/2005/8/layout/hierarchy3"/>
    <dgm:cxn modelId="{DE3741E3-B973-40A8-AB2E-2EEDE19D0BDB}" type="presParOf" srcId="{A7190C4D-6A3A-47C7-A8A5-5FA31D4382E8}" destId="{71496F13-C3AF-49A3-A81B-E6E71EA0F43D}" srcOrd="3" destOrd="0" presId="urn:microsoft.com/office/officeart/2005/8/layout/hierarchy3"/>
    <dgm:cxn modelId="{1DA1EF5A-F3AB-4DBB-8C70-0C5CD7FA32A2}" type="presParOf" srcId="{A7190C4D-6A3A-47C7-A8A5-5FA31D4382E8}" destId="{0AC03EA5-D4A1-499E-A87F-B2EF7B440209}" srcOrd="4" destOrd="0" presId="urn:microsoft.com/office/officeart/2005/8/layout/hierarchy3"/>
    <dgm:cxn modelId="{26E1E1A6-CC30-4E7C-8F61-F5091E6D1B6E}" type="presParOf" srcId="{A7190C4D-6A3A-47C7-A8A5-5FA31D4382E8}" destId="{9FB2CDFE-37CE-48D1-85F5-A09E105F3EF7}" srcOrd="5" destOrd="0" presId="urn:microsoft.com/office/officeart/2005/8/layout/hierarchy3"/>
    <dgm:cxn modelId="{4FFCE7D3-CB18-4FC6-997D-80AC6EEE29B0}" type="presParOf" srcId="{C00F25F0-F77D-4F83-AB41-53AD98474E14}" destId="{462AA707-9931-4976-8BAC-DF1C5FBE774A}" srcOrd="3" destOrd="0" presId="urn:microsoft.com/office/officeart/2005/8/layout/hierarchy3"/>
    <dgm:cxn modelId="{7C50BA94-2308-4E76-97B1-CF5973197575}" type="presParOf" srcId="{462AA707-9931-4976-8BAC-DF1C5FBE774A}" destId="{37DFDAF1-B720-4686-B012-A3923EF46C56}" srcOrd="0" destOrd="0" presId="urn:microsoft.com/office/officeart/2005/8/layout/hierarchy3"/>
    <dgm:cxn modelId="{435C51BE-CE98-47A0-9ACD-F6531C62208C}" type="presParOf" srcId="{37DFDAF1-B720-4686-B012-A3923EF46C56}" destId="{6A2CE19D-C792-40C9-B4A0-8EE1923C1451}" srcOrd="0" destOrd="0" presId="urn:microsoft.com/office/officeart/2005/8/layout/hierarchy3"/>
    <dgm:cxn modelId="{FE086802-3000-4AEC-874A-0514910D870B}" type="presParOf" srcId="{37DFDAF1-B720-4686-B012-A3923EF46C56}" destId="{C8DA4979-1E35-46CB-BB21-4FED83FFE93B}" srcOrd="1" destOrd="0" presId="urn:microsoft.com/office/officeart/2005/8/layout/hierarchy3"/>
    <dgm:cxn modelId="{6853009F-B013-4F68-9D33-B63B0C0900AA}" type="presParOf" srcId="{462AA707-9931-4976-8BAC-DF1C5FBE774A}" destId="{7990133B-F285-4647-8842-C2FAA780DE2C}" srcOrd="1" destOrd="0" presId="urn:microsoft.com/office/officeart/2005/8/layout/hierarchy3"/>
    <dgm:cxn modelId="{D0A15E54-8FE7-4666-9904-C627A6D69E3E}" type="presParOf" srcId="{7990133B-F285-4647-8842-C2FAA780DE2C}" destId="{418A4F23-D234-4577-B95C-C111B628F88F}" srcOrd="0" destOrd="0" presId="urn:microsoft.com/office/officeart/2005/8/layout/hierarchy3"/>
    <dgm:cxn modelId="{48E70A24-8CCC-4D74-A9CA-3A9E2D88915F}" type="presParOf" srcId="{7990133B-F285-4647-8842-C2FAA780DE2C}" destId="{F71F297E-F2F0-4025-AACF-C1F028F24B1C}" srcOrd="1" destOrd="0" presId="urn:microsoft.com/office/officeart/2005/8/layout/hierarchy3"/>
    <dgm:cxn modelId="{5C94599D-D34F-496A-9D1E-90275300A8B1}" type="presParOf" srcId="{7990133B-F285-4647-8842-C2FAA780DE2C}" destId="{FF9BFDDA-6E51-42B8-BE6D-85320F437466}" srcOrd="2" destOrd="0" presId="urn:microsoft.com/office/officeart/2005/8/layout/hierarchy3"/>
    <dgm:cxn modelId="{0B3B3D2A-35C2-4D1E-9B04-BA598B92AF87}" type="presParOf" srcId="{7990133B-F285-4647-8842-C2FAA780DE2C}" destId="{1A4E57D7-894F-4380-B03E-7A39F9CD9CB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723207-3937-4237-BE3F-72CCF2B8C018}">
      <dsp:nvSpPr>
        <dsp:cNvPr id="0" name=""/>
        <dsp:cNvSpPr/>
      </dsp:nvSpPr>
      <dsp:spPr>
        <a:xfrm>
          <a:off x="427615" y="469"/>
          <a:ext cx="1558262" cy="7791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Pay &amp; Benefits</a:t>
          </a:r>
        </a:p>
      </dsp:txBody>
      <dsp:txXfrm>
        <a:off x="450435" y="23289"/>
        <a:ext cx="1512622" cy="733491"/>
      </dsp:txXfrm>
    </dsp:sp>
    <dsp:sp modelId="{728B579B-49DD-46E0-902D-E78E85FEE516}">
      <dsp:nvSpPr>
        <dsp:cNvPr id="0" name=""/>
        <dsp:cNvSpPr/>
      </dsp:nvSpPr>
      <dsp:spPr>
        <a:xfrm>
          <a:off x="583441" y="779600"/>
          <a:ext cx="155826" cy="584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4348"/>
              </a:lnTo>
              <a:lnTo>
                <a:pt x="155826" y="5843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16827B-2D5E-4581-B68E-77CFF0B8EE5D}">
      <dsp:nvSpPr>
        <dsp:cNvPr id="0" name=""/>
        <dsp:cNvSpPr/>
      </dsp:nvSpPr>
      <dsp:spPr>
        <a:xfrm>
          <a:off x="739267" y="974383"/>
          <a:ext cx="1246610" cy="7791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Wages</a:t>
          </a:r>
        </a:p>
      </dsp:txBody>
      <dsp:txXfrm>
        <a:off x="762087" y="997203"/>
        <a:ext cx="1200970" cy="733491"/>
      </dsp:txXfrm>
    </dsp:sp>
    <dsp:sp modelId="{D8EA92F9-0C42-4442-8B3A-C1768189028E}">
      <dsp:nvSpPr>
        <dsp:cNvPr id="0" name=""/>
        <dsp:cNvSpPr/>
      </dsp:nvSpPr>
      <dsp:spPr>
        <a:xfrm>
          <a:off x="583441" y="779600"/>
          <a:ext cx="155826" cy="15582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8262"/>
              </a:lnTo>
              <a:lnTo>
                <a:pt x="155826" y="15582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A93FD-573F-47F0-B039-3E6240B8C307}">
      <dsp:nvSpPr>
        <dsp:cNvPr id="0" name=""/>
        <dsp:cNvSpPr/>
      </dsp:nvSpPr>
      <dsp:spPr>
        <a:xfrm>
          <a:off x="739267" y="1948297"/>
          <a:ext cx="1246610" cy="7791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Supplemental Wages</a:t>
          </a:r>
        </a:p>
      </dsp:txBody>
      <dsp:txXfrm>
        <a:off x="762087" y="1971117"/>
        <a:ext cx="1200970" cy="733491"/>
      </dsp:txXfrm>
    </dsp:sp>
    <dsp:sp modelId="{4076FDB6-05FF-435B-B17C-63BFA8C0FEDD}">
      <dsp:nvSpPr>
        <dsp:cNvPr id="0" name=""/>
        <dsp:cNvSpPr/>
      </dsp:nvSpPr>
      <dsp:spPr>
        <a:xfrm>
          <a:off x="583441" y="779600"/>
          <a:ext cx="155826" cy="2532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2176"/>
              </a:lnTo>
              <a:lnTo>
                <a:pt x="155826" y="25321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5D6967-7EFF-4D5A-8CEF-55D389D7A031}">
      <dsp:nvSpPr>
        <dsp:cNvPr id="0" name=""/>
        <dsp:cNvSpPr/>
      </dsp:nvSpPr>
      <dsp:spPr>
        <a:xfrm>
          <a:off x="739267" y="2922211"/>
          <a:ext cx="1246610" cy="7791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Benefits</a:t>
          </a:r>
        </a:p>
      </dsp:txBody>
      <dsp:txXfrm>
        <a:off x="762087" y="2945031"/>
        <a:ext cx="1200970" cy="733491"/>
      </dsp:txXfrm>
    </dsp:sp>
    <dsp:sp modelId="{0EEAB12F-9571-4F01-8E83-5FEC1696145B}">
      <dsp:nvSpPr>
        <dsp:cNvPr id="0" name=""/>
        <dsp:cNvSpPr/>
      </dsp:nvSpPr>
      <dsp:spPr>
        <a:xfrm>
          <a:off x="2375443" y="469"/>
          <a:ext cx="1558262" cy="779131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Career Training &amp; Advancement</a:t>
          </a:r>
        </a:p>
      </dsp:txBody>
      <dsp:txXfrm>
        <a:off x="2398263" y="23289"/>
        <a:ext cx="1512622" cy="733491"/>
      </dsp:txXfrm>
    </dsp:sp>
    <dsp:sp modelId="{CC759B1F-27E1-4074-857E-0CFF885B7EDE}">
      <dsp:nvSpPr>
        <dsp:cNvPr id="0" name=""/>
        <dsp:cNvSpPr/>
      </dsp:nvSpPr>
      <dsp:spPr>
        <a:xfrm>
          <a:off x="2531269" y="779600"/>
          <a:ext cx="155826" cy="584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4348"/>
              </a:lnTo>
              <a:lnTo>
                <a:pt x="155826" y="584348"/>
              </a:lnTo>
            </a:path>
          </a:pathLst>
        </a:custGeom>
        <a:noFill/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83E43-E07E-42D3-B2FA-400193E91D6E}">
      <dsp:nvSpPr>
        <dsp:cNvPr id="0" name=""/>
        <dsp:cNvSpPr/>
      </dsp:nvSpPr>
      <dsp:spPr>
        <a:xfrm>
          <a:off x="2687096" y="974383"/>
          <a:ext cx="1246610" cy="7791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Career Training</a:t>
          </a:r>
        </a:p>
      </dsp:txBody>
      <dsp:txXfrm>
        <a:off x="2709916" y="997203"/>
        <a:ext cx="1200970" cy="733491"/>
      </dsp:txXfrm>
    </dsp:sp>
    <dsp:sp modelId="{CACBB7C6-8FFB-4D98-A2C9-0A03BC955A13}">
      <dsp:nvSpPr>
        <dsp:cNvPr id="0" name=""/>
        <dsp:cNvSpPr/>
      </dsp:nvSpPr>
      <dsp:spPr>
        <a:xfrm>
          <a:off x="2531269" y="779600"/>
          <a:ext cx="155826" cy="15582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8262"/>
              </a:lnTo>
              <a:lnTo>
                <a:pt x="155826" y="1558262"/>
              </a:lnTo>
            </a:path>
          </a:pathLst>
        </a:custGeom>
        <a:noFill/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AF8BB3-C992-4BF7-AC22-A037163BA492}">
      <dsp:nvSpPr>
        <dsp:cNvPr id="0" name=""/>
        <dsp:cNvSpPr/>
      </dsp:nvSpPr>
      <dsp:spPr>
        <a:xfrm>
          <a:off x="2687096" y="1948297"/>
          <a:ext cx="1246610" cy="7791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Career Advancement </a:t>
          </a:r>
        </a:p>
      </dsp:txBody>
      <dsp:txXfrm>
        <a:off x="2709916" y="1971117"/>
        <a:ext cx="1200970" cy="733491"/>
      </dsp:txXfrm>
    </dsp:sp>
    <dsp:sp modelId="{1F4B44AE-02BD-459D-BA91-8633F95C7B95}">
      <dsp:nvSpPr>
        <dsp:cNvPr id="0" name=""/>
        <dsp:cNvSpPr/>
      </dsp:nvSpPr>
      <dsp:spPr>
        <a:xfrm>
          <a:off x="4323271" y="469"/>
          <a:ext cx="1558262" cy="779131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Organizational Culture &amp; Environment</a:t>
          </a:r>
        </a:p>
      </dsp:txBody>
      <dsp:txXfrm>
        <a:off x="4346091" y="23289"/>
        <a:ext cx="1512622" cy="733491"/>
      </dsp:txXfrm>
    </dsp:sp>
    <dsp:sp modelId="{E499BFD5-3921-40BE-8BE6-5D753F9A58EA}">
      <dsp:nvSpPr>
        <dsp:cNvPr id="0" name=""/>
        <dsp:cNvSpPr/>
      </dsp:nvSpPr>
      <dsp:spPr>
        <a:xfrm>
          <a:off x="4479098" y="779600"/>
          <a:ext cx="155826" cy="584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4348"/>
              </a:lnTo>
              <a:lnTo>
                <a:pt x="155826" y="584348"/>
              </a:lnTo>
            </a:path>
          </a:pathLst>
        </a:cu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2D25B4-79A1-4785-A10D-A1AAABF1AEDE}">
      <dsp:nvSpPr>
        <dsp:cNvPr id="0" name=""/>
        <dsp:cNvSpPr/>
      </dsp:nvSpPr>
      <dsp:spPr>
        <a:xfrm>
          <a:off x="4634924" y="974383"/>
          <a:ext cx="1246610" cy="7791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Work Schedule</a:t>
          </a:r>
        </a:p>
      </dsp:txBody>
      <dsp:txXfrm>
        <a:off x="4657744" y="997203"/>
        <a:ext cx="1200970" cy="733491"/>
      </dsp:txXfrm>
    </dsp:sp>
    <dsp:sp modelId="{10B49F4B-4560-4EEB-B917-3A72DFF8FC3D}">
      <dsp:nvSpPr>
        <dsp:cNvPr id="0" name=""/>
        <dsp:cNvSpPr/>
      </dsp:nvSpPr>
      <dsp:spPr>
        <a:xfrm>
          <a:off x="4479098" y="779600"/>
          <a:ext cx="155826" cy="15582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8262"/>
              </a:lnTo>
              <a:lnTo>
                <a:pt x="155826" y="1558262"/>
              </a:lnTo>
            </a:path>
          </a:pathLst>
        </a:cu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496F13-C3AF-49A3-A81B-E6E71EA0F43D}">
      <dsp:nvSpPr>
        <dsp:cNvPr id="0" name=""/>
        <dsp:cNvSpPr/>
      </dsp:nvSpPr>
      <dsp:spPr>
        <a:xfrm>
          <a:off x="4634924" y="1948297"/>
          <a:ext cx="1246610" cy="7791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Workplace Safety &amp; Security</a:t>
          </a:r>
        </a:p>
      </dsp:txBody>
      <dsp:txXfrm>
        <a:off x="4657744" y="1971117"/>
        <a:ext cx="1200970" cy="733491"/>
      </dsp:txXfrm>
    </dsp:sp>
    <dsp:sp modelId="{0AC03EA5-D4A1-499E-A87F-B2EF7B440209}">
      <dsp:nvSpPr>
        <dsp:cNvPr id="0" name=""/>
        <dsp:cNvSpPr/>
      </dsp:nvSpPr>
      <dsp:spPr>
        <a:xfrm>
          <a:off x="4479098" y="779600"/>
          <a:ext cx="155826" cy="2532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2176"/>
              </a:lnTo>
              <a:lnTo>
                <a:pt x="155826" y="2532176"/>
              </a:lnTo>
            </a:path>
          </a:pathLst>
        </a:cu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B2CDFE-37CE-48D1-85F5-A09E105F3EF7}">
      <dsp:nvSpPr>
        <dsp:cNvPr id="0" name=""/>
        <dsp:cNvSpPr/>
      </dsp:nvSpPr>
      <dsp:spPr>
        <a:xfrm>
          <a:off x="4634924" y="2922211"/>
          <a:ext cx="1246610" cy="7791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Voice &amp; Representation</a:t>
          </a:r>
        </a:p>
      </dsp:txBody>
      <dsp:txXfrm>
        <a:off x="4657744" y="2945031"/>
        <a:ext cx="1200970" cy="733491"/>
      </dsp:txXfrm>
    </dsp:sp>
    <dsp:sp modelId="{6A2CE19D-C792-40C9-B4A0-8EE1923C1451}">
      <dsp:nvSpPr>
        <dsp:cNvPr id="0" name=""/>
        <dsp:cNvSpPr/>
      </dsp:nvSpPr>
      <dsp:spPr>
        <a:xfrm>
          <a:off x="6271100" y="469"/>
          <a:ext cx="1558262" cy="779131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Employee &amp; Family Support</a:t>
          </a:r>
        </a:p>
      </dsp:txBody>
      <dsp:txXfrm>
        <a:off x="6293920" y="23289"/>
        <a:ext cx="1512622" cy="733491"/>
      </dsp:txXfrm>
    </dsp:sp>
    <dsp:sp modelId="{418A4F23-D234-4577-B95C-C111B628F88F}">
      <dsp:nvSpPr>
        <dsp:cNvPr id="0" name=""/>
        <dsp:cNvSpPr/>
      </dsp:nvSpPr>
      <dsp:spPr>
        <a:xfrm>
          <a:off x="6426926" y="779600"/>
          <a:ext cx="155826" cy="584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4348"/>
              </a:lnTo>
              <a:lnTo>
                <a:pt x="155826" y="584348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1F297E-F2F0-4025-AACF-C1F028F24B1C}">
      <dsp:nvSpPr>
        <dsp:cNvPr id="0" name=""/>
        <dsp:cNvSpPr/>
      </dsp:nvSpPr>
      <dsp:spPr>
        <a:xfrm>
          <a:off x="6582752" y="974383"/>
          <a:ext cx="1246610" cy="7791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Work-Life Balance</a:t>
          </a:r>
        </a:p>
      </dsp:txBody>
      <dsp:txXfrm>
        <a:off x="6605572" y="997203"/>
        <a:ext cx="1200970" cy="733491"/>
      </dsp:txXfrm>
    </dsp:sp>
    <dsp:sp modelId="{FF9BFDDA-6E51-42B8-BE6D-85320F437466}">
      <dsp:nvSpPr>
        <dsp:cNvPr id="0" name=""/>
        <dsp:cNvSpPr/>
      </dsp:nvSpPr>
      <dsp:spPr>
        <a:xfrm>
          <a:off x="6426926" y="779600"/>
          <a:ext cx="155826" cy="15582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8262"/>
              </a:lnTo>
              <a:lnTo>
                <a:pt x="155826" y="1558262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4E57D7-894F-4380-B03E-7A39F9CD9CBF}">
      <dsp:nvSpPr>
        <dsp:cNvPr id="0" name=""/>
        <dsp:cNvSpPr/>
      </dsp:nvSpPr>
      <dsp:spPr>
        <a:xfrm>
          <a:off x="6582752" y="1948297"/>
          <a:ext cx="1246610" cy="7791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Family Support</a:t>
          </a:r>
        </a:p>
      </dsp:txBody>
      <dsp:txXfrm>
        <a:off x="6605572" y="1971117"/>
        <a:ext cx="1200970" cy="733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03CC9-D5CA-4BDB-8526-A0E1798E5047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247FE-785A-4775-AD3E-65A761C3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3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>
                <a:solidFill>
                  <a:srgbClr val="FF0000"/>
                </a:solidFill>
              </a:rPr>
              <a:t>Why employers hesitate to pay more:  Domino effect; on hook forever; Pay increases are a big, </a:t>
            </a:r>
            <a:r>
              <a:rPr lang="en-US">
                <a:solidFill>
                  <a:srgbClr val="FF0000"/>
                </a:solidFill>
              </a:rPr>
              <a:t>big decision.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59591F-426A-41EE-9CCA-D94EDB4E41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9409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59591F-426A-41EE-9CCA-D94EDB4E41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633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59591F-426A-41EE-9CCA-D94EDB4E41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8292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344A-D84F-490A-9255-0D073871591E}" type="datetime1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5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3855-E4AE-43C0-8E0A-3F3A11BC780F}" type="datetime1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46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30633-2A76-4281-A893-00D2269FE20F}" type="datetime1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82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6"/>
            <a:ext cx="7772400" cy="111230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8467" y="3242734"/>
            <a:ext cx="6781801" cy="1083733"/>
          </a:xfrm>
        </p:spPr>
        <p:txBody>
          <a:bodyPr>
            <a:normAutofit/>
          </a:bodyPr>
          <a:lstStyle>
            <a:lvl1pPr marL="0" indent="0" algn="r">
              <a:buNone/>
              <a:defRPr sz="2400" b="0" i="1">
                <a:solidFill>
                  <a:srgbClr val="54B94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872" y="6483355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6A737B"/>
                </a:solidFill>
                <a:latin typeface="Proxima"/>
              </a:defRPr>
            </a:lvl1pPr>
          </a:lstStyle>
          <a:p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934200" y="143933"/>
            <a:ext cx="2142067" cy="98213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87" y="68261"/>
            <a:ext cx="4641246" cy="206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054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705"/>
            <a:ext cx="7789334" cy="966370"/>
          </a:xfrm>
        </p:spPr>
        <p:txBody>
          <a:bodyPr>
            <a:normAutofit/>
          </a:bodyPr>
          <a:lstStyle>
            <a:lvl1pPr marL="119063" indent="0">
              <a:tabLst/>
              <a:defRPr sz="3200"/>
            </a:lvl1pPr>
          </a:lstStyle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4942"/>
            <a:ext cx="8229600" cy="5031221"/>
          </a:xfrm>
        </p:spPr>
        <p:txBody>
          <a:bodyPr/>
          <a:lstStyle>
            <a:lvl1pPr marL="342900" indent="-274320">
              <a:buClr>
                <a:srgbClr val="F26122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74320">
              <a:buClr>
                <a:srgbClr val="54B948"/>
              </a:buClr>
              <a:buSzPct val="100000"/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D76BD"/>
              </a:buClr>
              <a:buSzPct val="100000"/>
              <a:buFont typeface="Arial" panose="020B0604020202020204" pitchFamily="34" charset="0"/>
              <a:buChar char="̶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95813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rgbClr val="54B94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1368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0840"/>
            <a:ext cx="4040188" cy="698495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rgbClr val="54B94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2933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30840"/>
            <a:ext cx="4041775" cy="698495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rgbClr val="54B94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2933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2070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239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7601-FF2A-427D-91F2-CF9E89C5D316}" type="datetime1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59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BB96-3E54-47C2-8DD2-F6CF879F89D6}" type="datetime1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4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7000-BAAB-4DFD-82A4-BE6628A96D80}" type="datetime1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8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3B94-F3D3-448F-85B5-ED562520316B}" type="datetime1">
              <a:rPr lang="en-US" smtClean="0"/>
              <a:t>4/2/2024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9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822-E313-46CD-8D28-CAD303ABA6DF}" type="datetime1">
              <a:rPr lang="en-US" smtClean="0"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1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8F67-720F-437E-8D9A-B93521A174EA}" type="datetime1">
              <a:rPr lang="en-US" smtClean="0"/>
              <a:t>4/2/2024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9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1830-26AE-4FE0-ADA2-7FAF4AA2A08D}" type="datetime1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53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6B9A-D1E2-4E0F-8B96-05B91959E06A}" type="datetime1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0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8CD53-FD53-4AF1-908F-A609515ACA83}" type="datetime1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05F88-1F37-3E49-B451-96DB9E49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8468" y="3705"/>
            <a:ext cx="7738527" cy="1143000"/>
          </a:xfrm>
          <a:custGeom>
            <a:avLst/>
            <a:gdLst>
              <a:gd name="connsiteX0" fmla="*/ 0 w 8229600"/>
              <a:gd name="connsiteY0" fmla="*/ 0 h 1143000"/>
              <a:gd name="connsiteX1" fmla="*/ 8229600 w 8229600"/>
              <a:gd name="connsiteY1" fmla="*/ 0 h 1143000"/>
              <a:gd name="connsiteX2" fmla="*/ 8229600 w 8229600"/>
              <a:gd name="connsiteY2" fmla="*/ 1143000 h 1143000"/>
              <a:gd name="connsiteX3" fmla="*/ 0 w 8229600"/>
              <a:gd name="connsiteY3" fmla="*/ 1143000 h 1143000"/>
              <a:gd name="connsiteX4" fmla="*/ 0 w 8229600"/>
              <a:gd name="connsiteY4" fmla="*/ 0 h 1143000"/>
              <a:gd name="connsiteX0" fmla="*/ 0 w 8229600"/>
              <a:gd name="connsiteY0" fmla="*/ 0 h 1143000"/>
              <a:gd name="connsiteX1" fmla="*/ 8229600 w 8229600"/>
              <a:gd name="connsiteY1" fmla="*/ 0 h 1143000"/>
              <a:gd name="connsiteX2" fmla="*/ 7179734 w 8229600"/>
              <a:gd name="connsiteY2" fmla="*/ 1134533 h 1143000"/>
              <a:gd name="connsiteX3" fmla="*/ 0 w 8229600"/>
              <a:gd name="connsiteY3" fmla="*/ 1143000 h 1143000"/>
              <a:gd name="connsiteX4" fmla="*/ 0 w 82296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29600" h="1143000">
                <a:moveTo>
                  <a:pt x="0" y="0"/>
                </a:moveTo>
                <a:lnTo>
                  <a:pt x="8229600" y="0"/>
                </a:lnTo>
                <a:lnTo>
                  <a:pt x="7179734" y="1134533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rgbClr val="0D76B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347776"/>
            <a:ext cx="8559800" cy="49017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687" y="204775"/>
            <a:ext cx="1893942" cy="84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4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 marL="169863" indent="0" algn="l" defTabSz="457200" rtl="0" eaLnBrk="1" latinLnBrk="0" hangingPunct="1">
        <a:spcBef>
          <a:spcPct val="0"/>
        </a:spcBef>
        <a:buNone/>
        <a:defRPr sz="3200" b="1" i="1" kern="1200">
          <a:solidFill>
            <a:schemeClr val="bg1"/>
          </a:solidFill>
          <a:latin typeface="Proxim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26122"/>
        </a:buClr>
        <a:buSzPct val="125000"/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Proxim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54B948"/>
        </a:buClr>
        <a:buFont typeface="Arial"/>
        <a:buChar char="–"/>
        <a:defRPr sz="2800" kern="1200">
          <a:solidFill>
            <a:schemeClr val="tx1"/>
          </a:solidFill>
          <a:latin typeface="Proxim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D76BD"/>
        </a:buClr>
        <a:buFont typeface="Arial"/>
        <a:buChar char="•"/>
        <a:defRPr sz="2400" kern="1200">
          <a:solidFill>
            <a:schemeClr val="tx1"/>
          </a:solidFill>
          <a:latin typeface="Proxim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laytonb@careersourcetb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ner-Triangl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713" y="2070553"/>
            <a:ext cx="6395357" cy="47965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6443" y="3575048"/>
            <a:ext cx="5881914" cy="1470025"/>
          </a:xfrm>
        </p:spPr>
        <p:txBody>
          <a:bodyPr>
            <a:noAutofit/>
          </a:bodyPr>
          <a:lstStyle/>
          <a:p>
            <a:pPr algn="l"/>
            <a:r>
              <a:rPr lang="en-US" sz="3600" u="sng" dirty="0">
                <a:solidFill>
                  <a:srgbClr val="0D76BD"/>
                </a:solidFill>
                <a:latin typeface="Helvetica"/>
                <a:cs typeface="Helvetica"/>
              </a:rPr>
              <a:t>Improving Job Quality</a:t>
            </a:r>
            <a:br>
              <a:rPr lang="en-US" sz="3600" dirty="0">
                <a:solidFill>
                  <a:srgbClr val="0D76BD"/>
                </a:solidFill>
                <a:latin typeface="Helvetica"/>
                <a:cs typeface="Helvetica"/>
              </a:rPr>
            </a:br>
            <a:r>
              <a:rPr lang="en-US" sz="3600" i="1" dirty="0">
                <a:solidFill>
                  <a:srgbClr val="0D76BD"/>
                </a:solidFill>
                <a:latin typeface="Helvetica"/>
                <a:cs typeface="Helvetica"/>
              </a:rPr>
              <a:t>A Win-Win for Employers </a:t>
            </a:r>
            <a:br>
              <a:rPr lang="en-US" sz="3600" i="1" dirty="0">
                <a:solidFill>
                  <a:srgbClr val="0D76BD"/>
                </a:solidFill>
                <a:latin typeface="Helvetica"/>
                <a:cs typeface="Helvetica"/>
              </a:rPr>
            </a:br>
            <a:r>
              <a:rPr lang="en-US" sz="3600" i="1" dirty="0">
                <a:solidFill>
                  <a:srgbClr val="0D76BD"/>
                </a:solidFill>
                <a:latin typeface="Helvetica"/>
                <a:cs typeface="Helvetica"/>
              </a:rPr>
              <a:t>and Working Families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43" y="248555"/>
            <a:ext cx="2808061" cy="1247658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FA7E65CE-CA96-65F8-F66C-EB435A74FE29}"/>
              </a:ext>
            </a:extLst>
          </p:cNvPr>
          <p:cNvSpPr txBox="1">
            <a:spLocks/>
          </p:cNvSpPr>
          <p:nvPr/>
        </p:nvSpPr>
        <p:spPr>
          <a:xfrm>
            <a:off x="299357" y="5538881"/>
            <a:ext cx="4528457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0D76BD"/>
                </a:solidFill>
                <a:latin typeface="Helvetica"/>
                <a:cs typeface="Helvetica"/>
              </a:rPr>
              <a:t>Dr. Byron Clayton</a:t>
            </a:r>
          </a:p>
          <a:p>
            <a:pPr algn="l"/>
            <a:r>
              <a:rPr lang="en-US" sz="2400" i="1" dirty="0">
                <a:solidFill>
                  <a:srgbClr val="0D76BD"/>
                </a:solidFill>
                <a:latin typeface="Helvetica"/>
                <a:cs typeface="Helvetica"/>
                <a:hlinkClick r:id="rId4"/>
              </a:rPr>
              <a:t>claytonb@careersourcetb.com</a:t>
            </a:r>
            <a:endParaRPr lang="en-US" sz="2400" i="1" dirty="0">
              <a:solidFill>
                <a:srgbClr val="0D76BD"/>
              </a:solidFill>
              <a:latin typeface="Helvetica"/>
              <a:cs typeface="Helvetica"/>
            </a:endParaRPr>
          </a:p>
          <a:p>
            <a:pPr algn="l"/>
            <a:r>
              <a:rPr lang="en-US" sz="2400" i="1" dirty="0">
                <a:solidFill>
                  <a:srgbClr val="0D76BD"/>
                </a:solidFill>
                <a:latin typeface="Helvetica"/>
                <a:cs typeface="Helvetica"/>
              </a:rPr>
              <a:t>Cell: 813-293-5682</a:t>
            </a:r>
          </a:p>
        </p:txBody>
      </p:sp>
    </p:spTree>
    <p:extLst>
      <p:ext uri="{BB962C8B-B14F-4D97-AF65-F5344CB8AC3E}">
        <p14:creationId xmlns:p14="http://schemas.microsoft.com/office/powerpoint/2010/main" val="2982848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33929-8AD9-4AAC-862C-3911EDB9E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What is Job Quality?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8AD753-C2B1-222B-DBEB-32241146B388}"/>
              </a:ext>
            </a:extLst>
          </p:cNvPr>
          <p:cNvSpPr txBox="1"/>
          <p:nvPr/>
        </p:nvSpPr>
        <p:spPr>
          <a:xfrm>
            <a:off x="8371962" y="6488668"/>
            <a:ext cx="438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FBE91F-E1E5-4E08-9256-40D623636E51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04DE6-71DF-596D-9107-189B2F0AED3A}"/>
              </a:ext>
            </a:extLst>
          </p:cNvPr>
          <p:cNvSpPr txBox="1"/>
          <p:nvPr/>
        </p:nvSpPr>
        <p:spPr>
          <a:xfrm>
            <a:off x="189364" y="1095052"/>
            <a:ext cx="84016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en-US" sz="2400" b="0" i="0" dirty="0">
                <a:solidFill>
                  <a:srgbClr val="0070C0"/>
                </a:solidFill>
                <a:effectLst/>
              </a:rPr>
              <a:t>Job quality is a combination of job and company characteristics that drive a worker's overall employment experience.   </a:t>
            </a:r>
            <a:endParaRPr lang="en-US" sz="2400" b="0" i="0" dirty="0">
              <a:solidFill>
                <a:srgbClr val="202124"/>
              </a:solidFill>
              <a:effectLst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A206017-FA24-407E-C5D0-5B029ECEA6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671164"/>
              </p:ext>
            </p:extLst>
          </p:nvPr>
        </p:nvGraphicFramePr>
        <p:xfrm>
          <a:off x="443511" y="2619381"/>
          <a:ext cx="8256978" cy="3701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EF9E7AB-7352-CE04-5CBC-40F46EADE2D0}"/>
              </a:ext>
            </a:extLst>
          </p:cNvPr>
          <p:cNvSpPr txBox="1"/>
          <p:nvPr/>
        </p:nvSpPr>
        <p:spPr>
          <a:xfrm>
            <a:off x="2916936" y="2075123"/>
            <a:ext cx="3310128" cy="46166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rgbClr val="0070C0"/>
                </a:solidFill>
              </a:rPr>
              <a:t>Job Quality / Good Jobs</a:t>
            </a:r>
          </a:p>
        </p:txBody>
      </p:sp>
    </p:spTree>
    <p:extLst>
      <p:ext uri="{BB962C8B-B14F-4D97-AF65-F5344CB8AC3E}">
        <p14:creationId xmlns:p14="http://schemas.microsoft.com/office/powerpoint/2010/main" val="302066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33929-8AD9-4AAC-862C-3911EDB9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05"/>
            <a:ext cx="7967050" cy="966370"/>
          </a:xfrm>
        </p:spPr>
        <p:txBody>
          <a:bodyPr>
            <a:noAutofit/>
          </a:bodyPr>
          <a:lstStyle/>
          <a:p>
            <a:r>
              <a:rPr lang="en-US" sz="2800" dirty="0"/>
              <a:t>How Can Improving Job Quality Benefit </a:t>
            </a:r>
            <a:br>
              <a:rPr lang="en-US" sz="2800" dirty="0"/>
            </a:br>
            <a:r>
              <a:rPr lang="en-US" sz="2800" dirty="0"/>
              <a:t>Working Families?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8AD753-C2B1-222B-DBEB-32241146B388}"/>
              </a:ext>
            </a:extLst>
          </p:cNvPr>
          <p:cNvSpPr txBox="1"/>
          <p:nvPr/>
        </p:nvSpPr>
        <p:spPr>
          <a:xfrm>
            <a:off x="8371962" y="6488668"/>
            <a:ext cx="438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FBE91F-E1E5-4E08-9256-40D623636E51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31E7A2-F7CB-42C1-6752-2E6A6D8BC52D}"/>
              </a:ext>
            </a:extLst>
          </p:cNvPr>
          <p:cNvSpPr txBox="1"/>
          <p:nvPr/>
        </p:nvSpPr>
        <p:spPr>
          <a:xfrm>
            <a:off x="329510" y="1118014"/>
            <a:ext cx="824843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79646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0070C0"/>
                </a:solidFill>
                <a:latin typeface="Calibri"/>
              </a:rPr>
              <a:t>Job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quality helps working families raise their short and long-term standard of living.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CA819A1-B8F4-6DFE-AD5E-AC1938D7FB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2170" y="3305904"/>
            <a:ext cx="2100254" cy="2206943"/>
          </a:xfrm>
          <a:prstGeom prst="rect">
            <a:avLst/>
          </a:prstGeom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805A112-E34F-7DEA-66F5-A9F108EF5DD7}"/>
              </a:ext>
            </a:extLst>
          </p:cNvPr>
          <p:cNvSpPr/>
          <p:nvPr/>
        </p:nvSpPr>
        <p:spPr>
          <a:xfrm>
            <a:off x="914401" y="4344458"/>
            <a:ext cx="1792122" cy="707886"/>
          </a:xfrm>
          <a:prstGeom prst="roundRect">
            <a:avLst/>
          </a:prstGeo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Flexible Work Schedule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9DCA641-846B-8CE0-A470-4572389ABA98}"/>
              </a:ext>
            </a:extLst>
          </p:cNvPr>
          <p:cNvSpPr/>
          <p:nvPr/>
        </p:nvSpPr>
        <p:spPr>
          <a:xfrm>
            <a:off x="3376236" y="2240371"/>
            <a:ext cx="1792122" cy="707886"/>
          </a:xfrm>
          <a:prstGeom prst="roundRect">
            <a:avLst/>
          </a:prstGeo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Wages &amp; Benefits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07ECB1-F51C-6453-F552-A4DD288D68DE}"/>
              </a:ext>
            </a:extLst>
          </p:cNvPr>
          <p:cNvSpPr/>
          <p:nvPr/>
        </p:nvSpPr>
        <p:spPr>
          <a:xfrm>
            <a:off x="914401" y="3009797"/>
            <a:ext cx="1792122" cy="707886"/>
          </a:xfrm>
          <a:prstGeom prst="roundRect">
            <a:avLst/>
          </a:prstGeo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rgbClr val="00B050"/>
                </a:solidFill>
              </a:rPr>
              <a:t>Supplemental Income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B77C1CA9-CA27-A060-E9A4-D976889BB5CC}"/>
              </a:ext>
            </a:extLst>
          </p:cNvPr>
          <p:cNvSpPr/>
          <p:nvPr/>
        </p:nvSpPr>
        <p:spPr>
          <a:xfrm>
            <a:off x="5771093" y="3004300"/>
            <a:ext cx="1792122" cy="707886"/>
          </a:xfrm>
          <a:prstGeom prst="roundRect">
            <a:avLst/>
          </a:prstGeo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Career Training &amp; Advancement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DA0FCBD-5DAE-41C6-7489-44DB94F2A1F3}"/>
              </a:ext>
            </a:extLst>
          </p:cNvPr>
          <p:cNvSpPr/>
          <p:nvPr/>
        </p:nvSpPr>
        <p:spPr>
          <a:xfrm>
            <a:off x="5771093" y="4344457"/>
            <a:ext cx="1792122" cy="707886"/>
          </a:xfrm>
          <a:prstGeom prst="roundRect">
            <a:avLst/>
          </a:prstGeo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Work-Life Balance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8F49FED-3DFA-CCAA-2028-3FC164893C95}"/>
              </a:ext>
            </a:extLst>
          </p:cNvPr>
          <p:cNvSpPr/>
          <p:nvPr/>
        </p:nvSpPr>
        <p:spPr>
          <a:xfrm>
            <a:off x="3452436" y="5616483"/>
            <a:ext cx="1792122" cy="707886"/>
          </a:xfrm>
          <a:prstGeom prst="roundRect">
            <a:avLst/>
          </a:prstGeo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Family Support</a:t>
            </a:r>
          </a:p>
        </p:txBody>
      </p:sp>
    </p:spTree>
    <p:extLst>
      <p:ext uri="{BB962C8B-B14F-4D97-AF65-F5344CB8AC3E}">
        <p14:creationId xmlns:p14="http://schemas.microsoft.com/office/powerpoint/2010/main" val="3624610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33929-8AD9-4AAC-862C-3911EDB9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05"/>
            <a:ext cx="7967050" cy="966370"/>
          </a:xfrm>
        </p:spPr>
        <p:txBody>
          <a:bodyPr>
            <a:noAutofit/>
          </a:bodyPr>
          <a:lstStyle/>
          <a:p>
            <a:r>
              <a:rPr lang="en-US" sz="2800" dirty="0"/>
              <a:t>How Can Improving Job Quality Benefit </a:t>
            </a:r>
            <a:br>
              <a:rPr lang="en-US" sz="2800" dirty="0"/>
            </a:br>
            <a:r>
              <a:rPr lang="en-US" sz="2800" dirty="0"/>
              <a:t>Employers?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8AD753-C2B1-222B-DBEB-32241146B388}"/>
              </a:ext>
            </a:extLst>
          </p:cNvPr>
          <p:cNvSpPr txBox="1"/>
          <p:nvPr/>
        </p:nvSpPr>
        <p:spPr>
          <a:xfrm>
            <a:off x="8371962" y="6488668"/>
            <a:ext cx="438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FBE91F-E1E5-4E08-9256-40D623636E51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31E7A2-F7CB-42C1-6752-2E6A6D8BC52D}"/>
              </a:ext>
            </a:extLst>
          </p:cNvPr>
          <p:cNvSpPr txBox="1"/>
          <p:nvPr/>
        </p:nvSpPr>
        <p:spPr>
          <a:xfrm>
            <a:off x="371192" y="1125770"/>
            <a:ext cx="84016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  <a:buClr>
                <a:srgbClr val="F79646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Job quality largely determines if a worker will dislike, tolerate or love their job.  It will also determine: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19A254-1698-2EFC-B416-6D95BC7D1A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3835" y="3066864"/>
            <a:ext cx="4304126" cy="2529996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7C8CECC-A30F-B724-4D33-AD552679E4C5}"/>
              </a:ext>
            </a:extLst>
          </p:cNvPr>
          <p:cNvSpPr/>
          <p:nvPr/>
        </p:nvSpPr>
        <p:spPr>
          <a:xfrm>
            <a:off x="569646" y="2223608"/>
            <a:ext cx="2331718" cy="707886"/>
          </a:xfrm>
          <a:prstGeom prst="roundRect">
            <a:avLst/>
          </a:prstGeo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Ability to Attract Top Talent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D657167-A116-F1DF-AE99-BCF2734F906F}"/>
              </a:ext>
            </a:extLst>
          </p:cNvPr>
          <p:cNvSpPr/>
          <p:nvPr/>
        </p:nvSpPr>
        <p:spPr>
          <a:xfrm>
            <a:off x="569646" y="5731172"/>
            <a:ext cx="2331719" cy="707886"/>
          </a:xfrm>
          <a:prstGeom prst="roundRect">
            <a:avLst/>
          </a:prstGeo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Worker Performance &amp; Communication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4DE2B80-6A97-C003-A083-C41AEE61B555}"/>
              </a:ext>
            </a:extLst>
          </p:cNvPr>
          <p:cNvSpPr/>
          <p:nvPr/>
        </p:nvSpPr>
        <p:spPr>
          <a:xfrm>
            <a:off x="5833396" y="2223608"/>
            <a:ext cx="2344055" cy="707886"/>
          </a:xfrm>
          <a:prstGeom prst="roundRect">
            <a:avLst/>
          </a:prstGeo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Ability to Retain Top Talent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6437960-16C1-660A-263E-64B440ABA304}"/>
              </a:ext>
            </a:extLst>
          </p:cNvPr>
          <p:cNvSpPr/>
          <p:nvPr/>
        </p:nvSpPr>
        <p:spPr>
          <a:xfrm>
            <a:off x="5833397" y="5731172"/>
            <a:ext cx="2344055" cy="707886"/>
          </a:xfrm>
          <a:prstGeom prst="roundRect">
            <a:avLst/>
          </a:prstGeo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Company Perception</a:t>
            </a:r>
          </a:p>
        </p:txBody>
      </p:sp>
    </p:spTree>
    <p:extLst>
      <p:ext uri="{BB962C8B-B14F-4D97-AF65-F5344CB8AC3E}">
        <p14:creationId xmlns:p14="http://schemas.microsoft.com/office/powerpoint/2010/main" val="4157978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CA10CB60411A4F82423632E83B5B8D" ma:contentTypeVersion="12" ma:contentTypeDescription="Create a new document." ma:contentTypeScope="" ma:versionID="f20ace8c136f1abde7da6323d4cb22b7">
  <xsd:schema xmlns:xsd="http://www.w3.org/2001/XMLSchema" xmlns:xs="http://www.w3.org/2001/XMLSchema" xmlns:p="http://schemas.microsoft.com/office/2006/metadata/properties" xmlns:ns2="5f7b22eb-7ba7-4d72-8148-9c07341da4db" xmlns:ns3="9f50eb92-cf90-4cb5-b966-3364f9e7a49e" targetNamespace="http://schemas.microsoft.com/office/2006/metadata/properties" ma:root="true" ma:fieldsID="af6dbeac940e5d93a8cdbdf5c2f72e27" ns2:_="" ns3:_="">
    <xsd:import namespace="5f7b22eb-7ba7-4d72-8148-9c07341da4db"/>
    <xsd:import namespace="9f50eb92-cf90-4cb5-b966-3364f9e7a4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7b22eb-7ba7-4d72-8148-9c07341da4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c1d416d-1315-46aa-91b7-67d00497f65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50eb92-cf90-4cb5-b966-3364f9e7a49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75d1aa7f-f81e-41b1-95bc-3153977b4724}" ma:internalName="TaxCatchAll" ma:showField="CatchAllData" ma:web="9f50eb92-cf90-4cb5-b966-3364f9e7a4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f50eb92-cf90-4cb5-b966-3364f9e7a49e" xsi:nil="true"/>
    <lcf76f155ced4ddcb4097134ff3c332f xmlns="5f7b22eb-7ba7-4d72-8148-9c07341da4d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16B155-0C74-4D34-A8D7-D0F69D846D87}"/>
</file>

<file path=customXml/itemProps2.xml><?xml version="1.0" encoding="utf-8"?>
<ds:datastoreItem xmlns:ds="http://schemas.openxmlformats.org/officeDocument/2006/customXml" ds:itemID="{6FFCF3CB-2C30-450D-ACE3-4148B2C148B2}">
  <ds:schemaRefs>
    <ds:schemaRef ds:uri="http://purl.org/dc/elements/1.1/"/>
    <ds:schemaRef ds:uri="http://www.w3.org/XML/1998/namespace"/>
    <ds:schemaRef ds:uri="e22160da-7e89-40bf-ab84-f7ec3c1e8e7b"/>
    <ds:schemaRef ds:uri="http://purl.org/dc/terms/"/>
    <ds:schemaRef ds:uri="9ccbdcf2-33c3-4bc0-a9cc-b87ff1c1fd4d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0E6C544-7A18-4AFF-A79B-8BA45A7E6F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203</Words>
  <Application>Microsoft Office PowerPoint</Application>
  <PresentationFormat>On-screen Show (4:3)</PresentationFormat>
  <Paragraphs>42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Helvetica</vt:lpstr>
      <vt:lpstr>Proxima</vt:lpstr>
      <vt:lpstr>Wingdings</vt:lpstr>
      <vt:lpstr>Office Theme</vt:lpstr>
      <vt:lpstr>1_Office Theme</vt:lpstr>
      <vt:lpstr>Improving Job Quality A Win-Win for Employers  and Working Families</vt:lpstr>
      <vt:lpstr>What is Job Quality?</vt:lpstr>
      <vt:lpstr>How Can Improving Job Quality Benefit  Working Families?</vt:lpstr>
      <vt:lpstr>How Can Improving Job Quality Benefit  Employers?</vt:lpstr>
    </vt:vector>
  </TitlesOfParts>
  <Company>Capstone Design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Title Goes Here</dc:title>
  <dc:creator>Michael Chase</dc:creator>
  <cp:lastModifiedBy>Byron Clayton</cp:lastModifiedBy>
  <cp:revision>14</cp:revision>
  <dcterms:created xsi:type="dcterms:W3CDTF">2013-11-21T01:59:25Z</dcterms:created>
  <dcterms:modified xsi:type="dcterms:W3CDTF">2024-04-02T18:10:53Z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0x0101002DCA10CB60411A4F82423632E83B5B8D</vt:lpwstr>
  </property>
</Properties>
</file>