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D9FF"/>
    <a:srgbClr val="F0F0F0"/>
    <a:srgbClr val="CCFFFF"/>
    <a:srgbClr val="3BAF29"/>
    <a:srgbClr val="0956B8"/>
    <a:srgbClr val="FE8130"/>
    <a:srgbClr val="FE8A45"/>
    <a:srgbClr val="D76122"/>
    <a:srgbClr val="AB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5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8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5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8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1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5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0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C6CE-69C6-4148-B954-7FA0D05D2B8C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5F88-1F37-3E49-B451-96DB9E49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D76BD"/>
                </a:solidFill>
                <a:latin typeface="Helvetica"/>
              </a:rPr>
              <a:t>Community Partnerships </a:t>
            </a:r>
            <a:br>
              <a:rPr lang="en-US" dirty="0">
                <a:solidFill>
                  <a:srgbClr val="0D76BD"/>
                </a:solidFill>
                <a:latin typeface="Helvetica"/>
              </a:rPr>
            </a:br>
            <a:r>
              <a:rPr lang="en-US" dirty="0">
                <a:solidFill>
                  <a:srgbClr val="0D76BD"/>
                </a:solidFill>
                <a:latin typeface="Helvetica"/>
              </a:rPr>
              <a:t>Onsite Services provided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571" y="2676725"/>
            <a:ext cx="7489370" cy="323237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rgbClr val="0D76BD"/>
                </a:solidFill>
                <a:latin typeface=""/>
              </a:rPr>
              <a:t>The Bullard Family Prosperity Center at Sligh Middle School</a:t>
            </a:r>
          </a:p>
          <a:p>
            <a:r>
              <a:rPr lang="en-US" sz="2400" dirty="0">
                <a:solidFill>
                  <a:srgbClr val="0D76BD"/>
                </a:solidFill>
                <a:latin typeface=""/>
              </a:rPr>
              <a:t>City of Tampa Parks and Recreation and Community Centers</a:t>
            </a:r>
          </a:p>
          <a:p>
            <a:r>
              <a:rPr lang="en-US" sz="2400" dirty="0">
                <a:solidFill>
                  <a:srgbClr val="0D76BD"/>
                </a:solidFill>
                <a:latin typeface=""/>
              </a:rPr>
              <a:t>Temple Terrace Library</a:t>
            </a:r>
          </a:p>
          <a:p>
            <a:pPr marL="0" indent="0">
              <a:buNone/>
            </a:pPr>
            <a:endParaRPr lang="en-US" sz="1800" dirty="0">
              <a:solidFill>
                <a:srgbClr val="0D76BD"/>
              </a:solidFill>
              <a:latin typeface=""/>
            </a:endParaRPr>
          </a:p>
          <a:p>
            <a:r>
              <a:rPr lang="en-US" sz="2400" dirty="0">
                <a:solidFill>
                  <a:srgbClr val="0D76BD"/>
                </a:solidFill>
                <a:latin typeface=""/>
              </a:rPr>
              <a:t>University Area Community Development Center</a:t>
            </a:r>
          </a:p>
          <a:p>
            <a:pPr marL="0" indent="0">
              <a:buNone/>
            </a:pPr>
            <a:endParaRPr lang="en-US" sz="1800" dirty="0">
              <a:solidFill>
                <a:srgbClr val="0D76BD"/>
              </a:solidFill>
              <a:latin typeface=""/>
            </a:endParaRPr>
          </a:p>
          <a:p>
            <a:r>
              <a:rPr lang="en-US" sz="2400" dirty="0">
                <a:solidFill>
                  <a:srgbClr val="0D76BD"/>
                </a:solidFill>
                <a:latin typeface=""/>
              </a:rPr>
              <a:t>Hillsborough Community College</a:t>
            </a:r>
          </a:p>
          <a:p>
            <a:r>
              <a:rPr lang="en-US" sz="2400" dirty="0">
                <a:solidFill>
                  <a:srgbClr val="0D76BD"/>
                </a:solidFill>
                <a:latin typeface=""/>
              </a:rPr>
              <a:t>Hillsborough County Public Libraries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92" y="208124"/>
            <a:ext cx="2456795" cy="109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2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956B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99710"/>
            <a:ext cx="8229600" cy="96836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/>
              </a:rPr>
              <a:t>One Stop on The Road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97430" y="2743201"/>
            <a:ext cx="7489370" cy="33829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The Spring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Pace Center for Girls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Ana G. Mendez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Cyrus Green Recreation Center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Head Start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6" y="244667"/>
            <a:ext cx="2374544" cy="105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9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813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345067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/>
              </a:rPr>
              <a:t>One Stop On The Road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97430" y="2690134"/>
            <a:ext cx="7489370" cy="348138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Gary Adult Center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New Life Village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Hillsborough County Public Schools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Orchard Park Apartments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solidFill>
                <a:schemeClr val="bg1"/>
              </a:solidFill>
              <a:latin typeface=""/>
            </a:endParaRPr>
          </a:p>
          <a:p>
            <a:endParaRPr lang="en-US" sz="2400" dirty="0">
              <a:solidFill>
                <a:schemeClr val="bg1"/>
              </a:solidFill>
              <a:latin typeface="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81" y="244668"/>
            <a:ext cx="2476630" cy="11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2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BAF2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345067"/>
            <a:ext cx="8229600" cy="84232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Helvetica"/>
              </a:rPr>
              <a:t>Services Rendered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42682" y="2563907"/>
            <a:ext cx="7844118" cy="37741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Financial Literacy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Resume Writing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Interviewing Skills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Virtual Reality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My Next Move Career Assessment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How to build your online brand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Dress for Success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bg1"/>
                </a:solidFill>
                <a:latin typeface=""/>
              </a:rPr>
              <a:t>Career Curriculum Coaching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6" y="244669"/>
            <a:ext cx="2476627" cy="110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37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3FA8FBC46EE645B3BF3DD4392DA444" ma:contentTypeVersion="12" ma:contentTypeDescription="Create a new document." ma:contentTypeScope="" ma:versionID="b0c8d20a60f506a26c068b814fd6d350">
  <xsd:schema xmlns:xsd="http://www.w3.org/2001/XMLSchema" xmlns:xs="http://www.w3.org/2001/XMLSchema" xmlns:p="http://schemas.microsoft.com/office/2006/metadata/properties" xmlns:ns2="d1fea9cc-e67b-4e8e-bf7c-f1ce999b294b" xmlns:ns3="1c3a358e-32c4-4ff3-ac3a-44492f507c59" targetNamespace="http://schemas.microsoft.com/office/2006/metadata/properties" ma:root="true" ma:fieldsID="3f4b879c73f175eedc1a1564d1a4f3bb" ns2:_="" ns3:_="">
    <xsd:import namespace="d1fea9cc-e67b-4e8e-bf7c-f1ce999b294b"/>
    <xsd:import namespace="1c3a358e-32c4-4ff3-ac3a-44492f507c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ea9cc-e67b-4e8e-bf7c-f1ce999b2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a358e-32c4-4ff3-ac3a-44492f507c5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6244D9-FC0A-4FFB-A45F-25FDB90D56B5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1c3a358e-32c4-4ff3-ac3a-44492f507c59"/>
    <ds:schemaRef ds:uri="d1fea9cc-e67b-4e8e-bf7c-f1ce999b294b"/>
  </ds:schemaRefs>
</ds:datastoreItem>
</file>

<file path=customXml/itemProps2.xml><?xml version="1.0" encoding="utf-8"?>
<ds:datastoreItem xmlns:ds="http://schemas.openxmlformats.org/officeDocument/2006/customXml" ds:itemID="{70AB605D-B8C9-455A-B7DB-829859D9AE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0062A4-C962-492D-A009-A9FB8D8D5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fea9cc-e67b-4e8e-bf7c-f1ce999b294b"/>
    <ds:schemaRef ds:uri="1c3a358e-32c4-4ff3-ac3a-44492f507c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105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Community Partnerships  Onsite Services provided</vt:lpstr>
      <vt:lpstr>One Stop on The Road</vt:lpstr>
      <vt:lpstr>One Stop On The Road</vt:lpstr>
      <vt:lpstr>Services Rendered</vt:lpstr>
    </vt:vector>
  </TitlesOfParts>
  <Company>Capstone Design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Title Goes Here</dc:title>
  <dc:creator>Michael Chase</dc:creator>
  <cp:lastModifiedBy>Kay Jefferson</cp:lastModifiedBy>
  <cp:revision>34</cp:revision>
  <dcterms:created xsi:type="dcterms:W3CDTF">2013-11-21T01:59:25Z</dcterms:created>
  <dcterms:modified xsi:type="dcterms:W3CDTF">2022-08-04T03:47:00Z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0x010100813FA8FBC46EE645B3BF3DD4392DA444</vt:lpwstr>
  </property>
</Properties>
</file>